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6858000" cx="12192000"/>
  <p:notesSz cx="6858000" cy="9144000"/>
  <p:embeddedFontLst>
    <p:embeddedFont>
      <p:font typeface="Quattrocento Sans"/>
      <p:regular r:id="rId24"/>
      <p:bold r:id="rId25"/>
      <p:italic r:id="rId26"/>
      <p:boldItalic r:id="rId27"/>
    </p:embeddedFont>
    <p:embeddedFont>
      <p:font typeface="Questrial"/>
      <p:regular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98A5A124-3805-41AF-B155-C70DC8578B2A}">
  <a:tblStyle styleId="{98A5A124-3805-41AF-B155-C70DC8578B2A}" styleName="Table_0">
    <a:wholeTbl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insideV>
        </a:tcBdr>
      </a:tcStyle>
    </a:wholeTb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QuattrocentoSans-regular.fntdata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QuattrocentoSans-italic.fntdata"/><Relationship Id="rId25" Type="http://schemas.openxmlformats.org/officeDocument/2006/relationships/font" Target="fonts/QuattrocentoSans-bold.fntdata"/><Relationship Id="rId28" Type="http://schemas.openxmlformats.org/officeDocument/2006/relationships/font" Target="fonts/Questrial-regular.fntdata"/><Relationship Id="rId27" Type="http://schemas.openxmlformats.org/officeDocument/2006/relationships/font" Target="fonts/QuattrocentoSans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69850" lvl="0" marL="0" marR="0" rtl="0" algn="l">
              <a:spcBef>
                <a:spcPts val="0"/>
              </a:spcBef>
              <a:buSzPct val="100000"/>
              <a:buFont typeface="Arial"/>
              <a:buChar char="●"/>
              <a:defRPr b="0" i="0" sz="1100" u="none" cap="none" strike="noStrike"/>
            </a:lvl1pPr>
            <a:lvl2pPr indent="69850" lvl="1" marL="457200" marR="0" rtl="0" algn="l">
              <a:spcBef>
                <a:spcPts val="0"/>
              </a:spcBef>
              <a:buSzPct val="100000"/>
              <a:buFont typeface="Arial"/>
              <a:buChar char="○"/>
              <a:defRPr b="0" i="0" sz="1100" u="none" cap="none" strike="noStrike"/>
            </a:lvl2pPr>
            <a:lvl3pPr indent="69850" lvl="2" marL="914400" marR="0" rtl="0" algn="l">
              <a:spcBef>
                <a:spcPts val="0"/>
              </a:spcBef>
              <a:buSzPct val="100000"/>
              <a:buFont typeface="Arial"/>
              <a:buChar char="■"/>
              <a:defRPr b="0" i="0" sz="1100" u="none" cap="none" strike="noStrike"/>
            </a:lvl3pPr>
            <a:lvl4pPr indent="69850" lvl="3" marL="1371600" marR="0" rtl="0" algn="l">
              <a:spcBef>
                <a:spcPts val="0"/>
              </a:spcBef>
              <a:buSzPct val="100000"/>
              <a:buFont typeface="Arial"/>
              <a:buChar char="●"/>
              <a:defRPr b="0" i="0" sz="1100" u="none" cap="none" strike="noStrike"/>
            </a:lvl4pPr>
            <a:lvl5pPr indent="69850" lvl="4" marL="1828800" marR="0" rtl="0" algn="l">
              <a:spcBef>
                <a:spcPts val="0"/>
              </a:spcBef>
              <a:buSzPct val="100000"/>
              <a:buFont typeface="Arial"/>
              <a:buChar char="○"/>
              <a:defRPr b="0" i="0" sz="1100" u="none" cap="none" strike="noStrike"/>
            </a:lvl5pPr>
            <a:lvl6pPr indent="69850" lvl="5" marL="2286000" marR="0" rtl="0" algn="l">
              <a:spcBef>
                <a:spcPts val="0"/>
              </a:spcBef>
              <a:buSzPct val="100000"/>
              <a:buFont typeface="Arial"/>
              <a:buChar char="■"/>
              <a:defRPr b="0" i="0" sz="1100" u="none" cap="none" strike="noStrike"/>
            </a:lvl6pPr>
            <a:lvl7pPr indent="69850" lvl="6" marL="2743200" marR="0" rtl="0" algn="l">
              <a:spcBef>
                <a:spcPts val="0"/>
              </a:spcBef>
              <a:buSzPct val="100000"/>
              <a:buFont typeface="Arial"/>
              <a:buChar char="●"/>
              <a:defRPr b="0" i="0" sz="1100" u="none" cap="none" strike="noStrike"/>
            </a:lvl7pPr>
            <a:lvl8pPr indent="69850" lvl="7" marL="3200400" marR="0" rtl="0" algn="l">
              <a:spcBef>
                <a:spcPts val="0"/>
              </a:spcBef>
              <a:buSzPct val="100000"/>
              <a:buFont typeface="Arial"/>
              <a:buChar char="○"/>
              <a:defRPr b="0" i="0" sz="1100" u="none" cap="none" strike="noStrike"/>
            </a:lvl8pPr>
            <a:lvl9pPr indent="69850" lvl="8" marL="3657600" marR="0" rtl="0" algn="l">
              <a:spcBef>
                <a:spcPts val="0"/>
              </a:spcBef>
              <a:buSzPct val="100000"/>
              <a:buFont typeface="Arial"/>
              <a:buChar char="■"/>
              <a:defRPr b="0" i="0" sz="1100" u="none" cap="none" strike="noStrike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  <p:sp>
        <p:nvSpPr>
          <p:cNvPr id="90" name="Shape 90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  <p:sp>
        <p:nvSpPr>
          <p:cNvPr id="155" name="Shape 155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Font typeface="Arial"/>
              <a:buNone/>
            </a:pPr>
            <a:r>
              <a:rPr b="0" i="0" lang="en-US" sz="1100" u="none" cap="none" strike="noStrike"/>
              <a:t>object example with references</a:t>
            </a: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Font typeface="Arial"/>
              <a:buNone/>
            </a:pPr>
            <a:r>
              <a:rPr b="0" i="0" lang="en-US" sz="1100" u="none" cap="none" strike="noStrike"/>
              <a:t>direct call instead new by mistake creates global var</a:t>
            </a:r>
          </a:p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  <p:sp>
        <p:nvSpPr>
          <p:cNvPr id="162" name="Shape 162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100" u="none" cap="none" strike="noStrike"/>
              <a:t>Function.prototype.bind = function(context, ...arr) {</a:t>
            </a: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100" u="none" cap="none" strike="noStrike"/>
              <a:t>	let that = this;</a:t>
            </a: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100" u="none" cap="none" strike="noStrike"/>
              <a:t>	return function() {</a:t>
            </a: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100" u="none" cap="none" strike="noStrike"/>
              <a:t>		var args = Array.prototype.slice.call(arguments);</a:t>
            </a: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100" u="none" cap="none" strike="noStrike"/>
              <a:t>		return that.apply(context, [...arr, ...args]);</a:t>
            </a: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100" u="none" cap="none" strike="noStrike"/>
              <a:t>	}</a:t>
            </a:r>
          </a:p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rPr b="0" i="0" lang="en-US" sz="1100" u="none" cap="none" strike="noStrike"/>
              <a:t>}</a:t>
            </a:r>
          </a:p>
        </p:txBody>
      </p:sp>
      <p:sp>
        <p:nvSpPr>
          <p:cNvPr id="170" name="Shape 170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79" name="Shape 17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rPr b="0" i="0" lang="en-US" sz="1100" u="none" cap="none" strike="noStrike"/>
              <a:t>no binding for this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87" name="Shape 18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95" name="Shape 19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  <p:sp>
        <p:nvSpPr>
          <p:cNvPr id="204" name="Shape 204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  <p:sp>
        <p:nvSpPr>
          <p:cNvPr id="210" name="Shape 210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  <p:sp>
        <p:nvSpPr>
          <p:cNvPr id="219" name="Shape 219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  <p:sp>
        <p:nvSpPr>
          <p:cNvPr id="98" name="Shape 98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  <p:sp>
        <p:nvSpPr>
          <p:cNvPr id="105" name="Shape 105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  <p:sp>
        <p:nvSpPr>
          <p:cNvPr id="113" name="Shape 113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  <p:sp>
        <p:nvSpPr>
          <p:cNvPr id="119" name="Shape 119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26" name="Shape 12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  <p:sp>
        <p:nvSpPr>
          <p:cNvPr id="135" name="Shape 135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  <p:sp>
        <p:nvSpPr>
          <p:cNvPr id="141" name="Shape 141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Font typeface="Arial"/>
              <a:buNone/>
            </a:pPr>
            <a:r>
              <a:rPr b="0" i="0" lang="en-US" sz="1100" u="none" cap="none" strike="noStrike"/>
              <a:t>callbakc -&gt; usually anonymous functions</a:t>
            </a:r>
          </a:p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rPr b="0" i="0" lang="en-US" sz="1100" u="none" cap="none" strike="noStrike"/>
              <a:t>IIFE - avoid using global vars</a:t>
            </a:r>
          </a:p>
        </p:txBody>
      </p:sp>
      <p:sp>
        <p:nvSpPr>
          <p:cNvPr id="147" name="Shape 147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picTx">
  <p:cSld name="Picture with Caption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 txBox="1"/>
          <p:nvPr>
            <p:ph type="title"/>
          </p:nvPr>
        </p:nvSpPr>
        <p:spPr>
          <a:xfrm>
            <a:off x="457200" y="4960137"/>
            <a:ext cx="7772400" cy="146303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Font typeface="Questrial"/>
              <a:buNone/>
              <a:defRPr b="0" i="0" sz="5000" u="none" cap="none" strike="noStrike">
                <a:solidFill>
                  <a:srgbClr val="FEFEFE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>
              <a:spcBef>
                <a:spcPts val="0"/>
              </a:spcBef>
              <a:buFont typeface="Arial"/>
              <a:buNone/>
              <a:defRPr sz="1800"/>
            </a:lvl2pPr>
            <a:lvl3pPr indent="0" lvl="2">
              <a:spcBef>
                <a:spcPts val="0"/>
              </a:spcBef>
              <a:buFont typeface="Arial"/>
              <a:buNone/>
              <a:defRPr sz="1800"/>
            </a:lvl3pPr>
            <a:lvl4pPr indent="0" lvl="3">
              <a:spcBef>
                <a:spcPts val="0"/>
              </a:spcBef>
              <a:buFont typeface="Arial"/>
              <a:buNone/>
              <a:defRPr sz="1800"/>
            </a:lvl4pPr>
            <a:lvl5pPr indent="0" lvl="4">
              <a:spcBef>
                <a:spcPts val="0"/>
              </a:spcBef>
              <a:buFont typeface="Arial"/>
              <a:buNone/>
              <a:defRPr sz="1800"/>
            </a:lvl5pPr>
            <a:lvl6pPr indent="0" lvl="5">
              <a:spcBef>
                <a:spcPts val="0"/>
              </a:spcBef>
              <a:buFont typeface="Arial"/>
              <a:buNone/>
              <a:defRPr sz="1800"/>
            </a:lvl6pPr>
            <a:lvl7pPr indent="0" lvl="6">
              <a:spcBef>
                <a:spcPts val="0"/>
              </a:spcBef>
              <a:buFont typeface="Arial"/>
              <a:buNone/>
              <a:defRPr sz="1800"/>
            </a:lvl7pPr>
            <a:lvl8pPr indent="0" lvl="7">
              <a:spcBef>
                <a:spcPts val="0"/>
              </a:spcBef>
              <a:buFont typeface="Arial"/>
              <a:buNone/>
              <a:defRPr sz="1800"/>
            </a:lvl8pPr>
            <a:lvl9pPr indent="0" lvl="8">
              <a:spcBef>
                <a:spcPts val="0"/>
              </a:spcBef>
              <a:buFont typeface="Arial"/>
              <a:buNone/>
              <a:defRPr sz="1800"/>
            </a:lvl9pPr>
          </a:lstStyle>
          <a:p/>
        </p:txBody>
      </p:sp>
      <p:sp>
        <p:nvSpPr>
          <p:cNvPr id="14" name="Shape 14"/>
          <p:cNvSpPr/>
          <p:nvPr>
            <p:ph idx="2" type="pic"/>
          </p:nvPr>
        </p:nvSpPr>
        <p:spPr>
          <a:xfrm>
            <a:off x="0" y="0"/>
            <a:ext cx="12188950" cy="4572000"/>
          </a:xfrm>
          <a:prstGeom prst="rect">
            <a:avLst/>
          </a:prstGeom>
          <a:solidFill>
            <a:srgbClr val="D0D0D0"/>
          </a:solidFill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Font typeface="Questrial"/>
              <a:buNone/>
              <a:defRPr b="0" i="0" sz="32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Noto Sans Symbols"/>
              <a:buNone/>
              <a:defRPr b="0" i="0" sz="2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Noto Sans Symbols"/>
              <a:buNone/>
              <a:defRPr b="0" i="0" sz="2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5" name="Shape 15"/>
          <p:cNvSpPr txBox="1"/>
          <p:nvPr>
            <p:ph idx="1" type="body"/>
          </p:nvPr>
        </p:nvSpPr>
        <p:spPr>
          <a:xfrm>
            <a:off x="8610600" y="4960137"/>
            <a:ext cx="3200398" cy="146303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chemeClr val="accent2"/>
              </a:buClr>
              <a:buFont typeface="Questrial"/>
              <a:buNone/>
              <a:defRPr b="0" i="0" sz="1800" u="none" cap="none" strike="noStrike">
                <a:solidFill>
                  <a:srgbClr val="FEFEFE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Noto Sans Symbols"/>
              <a:buNone/>
              <a:defRPr b="0" i="0" sz="12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Noto Sans Symbols"/>
              <a:buNone/>
              <a:defRPr b="0" i="0" sz="1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Noto Sans Symbols"/>
              <a:buNone/>
              <a:defRPr b="0" i="0" sz="1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Noto Sans Symbols"/>
              <a:buNone/>
              <a:defRPr b="0" i="0" sz="1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Noto Sans Symbols"/>
              <a:buNone/>
              <a:defRPr b="0" i="0" sz="1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Noto Sans Symbols"/>
              <a:buNone/>
              <a:defRPr b="0" i="0" sz="1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Noto Sans Symbols"/>
              <a:buNone/>
              <a:defRPr b="0" i="0" sz="1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6" name="Shape 16"/>
          <p:cNvSpPr txBox="1"/>
          <p:nvPr>
            <p:ph idx="10" type="dt"/>
          </p:nvPr>
        </p:nvSpPr>
        <p:spPr>
          <a:xfrm>
            <a:off x="1024129" y="6470703"/>
            <a:ext cx="2154143" cy="27431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Font typeface="Questrial"/>
              <a:buNone/>
              <a:defRPr b="0" i="0" sz="1000" u="none" cap="none" strike="noStrike">
                <a:solidFill>
                  <a:srgbClr val="FEFEFE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7" name="Shape 17"/>
          <p:cNvSpPr txBox="1"/>
          <p:nvPr>
            <p:ph idx="11" type="ftr"/>
          </p:nvPr>
        </p:nvSpPr>
        <p:spPr>
          <a:xfrm>
            <a:off x="4842932" y="6470703"/>
            <a:ext cx="5901458" cy="27431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Font typeface="Questrial"/>
              <a:buNone/>
              <a:defRPr b="0" i="0" sz="1000" u="none" cap="none" strike="noStrike">
                <a:solidFill>
                  <a:srgbClr val="FEFEFE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8" name="Shape 18"/>
          <p:cNvSpPr txBox="1"/>
          <p:nvPr>
            <p:ph idx="12" type="sldNum"/>
          </p:nvPr>
        </p:nvSpPr>
        <p:spPr>
          <a:xfrm>
            <a:off x="10837332" y="6470703"/>
            <a:ext cx="973666" cy="27431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ct val="25000"/>
              <a:buFont typeface="Questrial"/>
              <a:buNone/>
            </a:pPr>
            <a:fld id="{00000000-1234-1234-1234-123412341234}" type="slidenum">
              <a:rPr b="0" i="0" lang="en-US" sz="1000" u="none" cap="none" strike="noStrike">
                <a:solidFill>
                  <a:srgbClr val="FEFEFE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</a:p>
        </p:txBody>
      </p:sp>
      <p:cxnSp>
        <p:nvCxnSpPr>
          <p:cNvPr id="19" name="Shape 19"/>
          <p:cNvCxnSpPr/>
          <p:nvPr/>
        </p:nvCxnSpPr>
        <p:spPr>
          <a:xfrm rot="10800000">
            <a:off x="8386842" y="5264105"/>
            <a:ext cx="0" cy="9144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vertTx">
  <p:cSld name="Title and Vertical Text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 txBox="1"/>
          <p:nvPr>
            <p:ph type="title"/>
          </p:nvPr>
        </p:nvSpPr>
        <p:spPr>
          <a:xfrm>
            <a:off x="1024128" y="585216"/>
            <a:ext cx="9720072" cy="149961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Font typeface="Questrial"/>
              <a:buNone/>
              <a:defRPr b="0" i="0" sz="5000" u="none" cap="none" strike="noStrike">
                <a:solidFill>
                  <a:srgbClr val="FEFEFE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>
              <a:spcBef>
                <a:spcPts val="0"/>
              </a:spcBef>
              <a:buFont typeface="Arial"/>
              <a:buNone/>
              <a:defRPr sz="1800"/>
            </a:lvl2pPr>
            <a:lvl3pPr indent="0" lvl="2">
              <a:spcBef>
                <a:spcPts val="0"/>
              </a:spcBef>
              <a:buFont typeface="Arial"/>
              <a:buNone/>
              <a:defRPr sz="1800"/>
            </a:lvl3pPr>
            <a:lvl4pPr indent="0" lvl="3">
              <a:spcBef>
                <a:spcPts val="0"/>
              </a:spcBef>
              <a:buFont typeface="Arial"/>
              <a:buNone/>
              <a:defRPr sz="1800"/>
            </a:lvl4pPr>
            <a:lvl5pPr indent="0" lvl="4">
              <a:spcBef>
                <a:spcPts val="0"/>
              </a:spcBef>
              <a:buFont typeface="Arial"/>
              <a:buNone/>
              <a:defRPr sz="1800"/>
            </a:lvl5pPr>
            <a:lvl6pPr indent="0" lvl="5">
              <a:spcBef>
                <a:spcPts val="0"/>
              </a:spcBef>
              <a:buFont typeface="Arial"/>
              <a:buNone/>
              <a:defRPr sz="1800"/>
            </a:lvl6pPr>
            <a:lvl7pPr indent="0" lvl="6">
              <a:spcBef>
                <a:spcPts val="0"/>
              </a:spcBef>
              <a:buFont typeface="Arial"/>
              <a:buNone/>
              <a:defRPr sz="1800"/>
            </a:lvl7pPr>
            <a:lvl8pPr indent="0" lvl="7">
              <a:spcBef>
                <a:spcPts val="0"/>
              </a:spcBef>
              <a:buFont typeface="Arial"/>
              <a:buNone/>
              <a:defRPr sz="1800"/>
            </a:lvl8pPr>
            <a:lvl9pPr indent="0" lvl="8">
              <a:spcBef>
                <a:spcPts val="0"/>
              </a:spcBef>
              <a:buFont typeface="Arial"/>
              <a:buNone/>
              <a:defRPr sz="1800"/>
            </a:lvl9pPr>
          </a:lstStyle>
          <a:p/>
        </p:txBody>
      </p:sp>
      <p:sp>
        <p:nvSpPr>
          <p:cNvPr id="77" name="Shape 77"/>
          <p:cNvSpPr txBox="1"/>
          <p:nvPr>
            <p:ph idx="1" type="body"/>
          </p:nvPr>
        </p:nvSpPr>
        <p:spPr>
          <a:xfrm rot="5400000">
            <a:off x="3872483" y="-562356"/>
            <a:ext cx="4023360" cy="972007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88900" lvl="0" marL="139700" marR="0" rtl="0" algn="l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SzPct val="100000"/>
              <a:buFont typeface="Questrial"/>
              <a:buChar char=" "/>
              <a:defRPr b="0" i="0" sz="22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90424" lvl="1" marL="265176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SzPct val="100000"/>
              <a:buFont typeface="Noto Sans Symbols"/>
              <a:buChar char="●"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34544" lvl="2" marL="448056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SzPct val="100000"/>
              <a:buFont typeface="Noto Sans Symbols"/>
              <a:buChar char="●"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40640" lvl="3" marL="594360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SzPct val="100000"/>
              <a:buFont typeface="Noto Sans Symbols"/>
              <a:buChar char="●"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35559" lvl="4" marL="777240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SzPct val="100000"/>
              <a:buFont typeface="Noto Sans Symbols"/>
              <a:buChar char="●"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38100" lvl="5" marL="914400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SzPct val="100000"/>
              <a:buFont typeface="Noto Sans Symbols"/>
              <a:buChar char="●"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31496" lvl="6" marL="1060704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SzPct val="100000"/>
              <a:buFont typeface="Noto Sans Symbols"/>
              <a:buChar char="●"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28447" lvl="7" marL="1216152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SzPct val="100000"/>
              <a:buFont typeface="Noto Sans Symbols"/>
              <a:buChar char="●"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34544" lvl="8" marL="1362456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SzPct val="100000"/>
              <a:buFont typeface="Noto Sans Symbols"/>
              <a:buChar char="●"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78" name="Shape 78"/>
          <p:cNvSpPr txBox="1"/>
          <p:nvPr>
            <p:ph idx="10" type="dt"/>
          </p:nvPr>
        </p:nvSpPr>
        <p:spPr>
          <a:xfrm>
            <a:off x="1024129" y="6470703"/>
            <a:ext cx="2154143" cy="27431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Font typeface="Questrial"/>
              <a:buNone/>
              <a:defRPr b="0" i="0" sz="1000" u="none" cap="none" strike="noStrike">
                <a:solidFill>
                  <a:srgbClr val="FEFEFE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79" name="Shape 79"/>
          <p:cNvSpPr txBox="1"/>
          <p:nvPr>
            <p:ph idx="11" type="ftr"/>
          </p:nvPr>
        </p:nvSpPr>
        <p:spPr>
          <a:xfrm>
            <a:off x="4842932" y="6470703"/>
            <a:ext cx="5901458" cy="27431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Font typeface="Questrial"/>
              <a:buNone/>
              <a:defRPr b="0" i="0" sz="1000" u="none" cap="none" strike="noStrike">
                <a:solidFill>
                  <a:srgbClr val="FEFEFE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80" name="Shape 80"/>
          <p:cNvSpPr txBox="1"/>
          <p:nvPr>
            <p:ph idx="12" type="sldNum"/>
          </p:nvPr>
        </p:nvSpPr>
        <p:spPr>
          <a:xfrm>
            <a:off x="10837332" y="6470703"/>
            <a:ext cx="973666" cy="27431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ct val="25000"/>
              <a:buFont typeface="Questrial"/>
              <a:buNone/>
            </a:pPr>
            <a:fld id="{00000000-1234-1234-1234-123412341234}" type="slidenum">
              <a:rPr b="0" i="0" lang="en-US" sz="1000" u="none" cap="none" strike="noStrike">
                <a:solidFill>
                  <a:srgbClr val="FEFEFE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vertTitleAndTx">
  <p:cSld name="Vertical Title and Text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 txBox="1"/>
          <p:nvPr>
            <p:ph type="title"/>
          </p:nvPr>
        </p:nvSpPr>
        <p:spPr>
          <a:xfrm rot="5400000">
            <a:off x="7334249" y="2152650"/>
            <a:ext cx="5410200" cy="26288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Font typeface="Questrial"/>
              <a:buNone/>
              <a:defRPr b="0" i="0" sz="5000" u="none" cap="none" strike="noStrike">
                <a:solidFill>
                  <a:srgbClr val="FEFEFE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>
              <a:spcBef>
                <a:spcPts val="0"/>
              </a:spcBef>
              <a:buFont typeface="Arial"/>
              <a:buNone/>
              <a:defRPr sz="1800"/>
            </a:lvl2pPr>
            <a:lvl3pPr indent="0" lvl="2">
              <a:spcBef>
                <a:spcPts val="0"/>
              </a:spcBef>
              <a:buFont typeface="Arial"/>
              <a:buNone/>
              <a:defRPr sz="1800"/>
            </a:lvl3pPr>
            <a:lvl4pPr indent="0" lvl="3">
              <a:spcBef>
                <a:spcPts val="0"/>
              </a:spcBef>
              <a:buFont typeface="Arial"/>
              <a:buNone/>
              <a:defRPr sz="1800"/>
            </a:lvl4pPr>
            <a:lvl5pPr indent="0" lvl="4">
              <a:spcBef>
                <a:spcPts val="0"/>
              </a:spcBef>
              <a:buFont typeface="Arial"/>
              <a:buNone/>
              <a:defRPr sz="1800"/>
            </a:lvl5pPr>
            <a:lvl6pPr indent="0" lvl="5">
              <a:spcBef>
                <a:spcPts val="0"/>
              </a:spcBef>
              <a:buFont typeface="Arial"/>
              <a:buNone/>
              <a:defRPr sz="1800"/>
            </a:lvl6pPr>
            <a:lvl7pPr indent="0" lvl="6">
              <a:spcBef>
                <a:spcPts val="0"/>
              </a:spcBef>
              <a:buFont typeface="Arial"/>
              <a:buNone/>
              <a:defRPr sz="1800"/>
            </a:lvl7pPr>
            <a:lvl8pPr indent="0" lvl="7">
              <a:spcBef>
                <a:spcPts val="0"/>
              </a:spcBef>
              <a:buFont typeface="Arial"/>
              <a:buNone/>
              <a:defRPr sz="1800"/>
            </a:lvl8pPr>
            <a:lvl9pPr indent="0" lvl="8">
              <a:spcBef>
                <a:spcPts val="0"/>
              </a:spcBef>
              <a:buFont typeface="Arial"/>
              <a:buNone/>
              <a:defRPr sz="1800"/>
            </a:lvl9pPr>
          </a:lstStyle>
          <a:p/>
        </p:txBody>
      </p:sp>
      <p:sp>
        <p:nvSpPr>
          <p:cNvPr id="83" name="Shape 83"/>
          <p:cNvSpPr txBox="1"/>
          <p:nvPr>
            <p:ph idx="1" type="body"/>
          </p:nvPr>
        </p:nvSpPr>
        <p:spPr>
          <a:xfrm rot="5400000">
            <a:off x="2076449" y="-323848"/>
            <a:ext cx="5410200" cy="758189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88900" lvl="0" marL="139700" marR="0" rtl="0" algn="l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SzPct val="100000"/>
              <a:buFont typeface="Questrial"/>
              <a:buChar char=" "/>
              <a:defRPr b="0" i="0" sz="22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90424" lvl="1" marL="265176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SzPct val="100000"/>
              <a:buFont typeface="Noto Sans Symbols"/>
              <a:buChar char="●"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34544" lvl="2" marL="448056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SzPct val="100000"/>
              <a:buFont typeface="Noto Sans Symbols"/>
              <a:buChar char="●"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40640" lvl="3" marL="594360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SzPct val="100000"/>
              <a:buFont typeface="Noto Sans Symbols"/>
              <a:buChar char="●"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35559" lvl="4" marL="777240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SzPct val="100000"/>
              <a:buFont typeface="Noto Sans Symbols"/>
              <a:buChar char="●"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38100" lvl="5" marL="914400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SzPct val="100000"/>
              <a:buFont typeface="Noto Sans Symbols"/>
              <a:buChar char="●"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31496" lvl="6" marL="1060704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SzPct val="100000"/>
              <a:buFont typeface="Noto Sans Symbols"/>
              <a:buChar char="●"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28447" lvl="7" marL="1216152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SzPct val="100000"/>
              <a:buFont typeface="Noto Sans Symbols"/>
              <a:buChar char="●"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34544" lvl="8" marL="1362456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SzPct val="100000"/>
              <a:buFont typeface="Noto Sans Symbols"/>
              <a:buChar char="●"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84" name="Shape 84"/>
          <p:cNvSpPr txBox="1"/>
          <p:nvPr>
            <p:ph idx="10" type="dt"/>
          </p:nvPr>
        </p:nvSpPr>
        <p:spPr>
          <a:xfrm>
            <a:off x="1024129" y="6470703"/>
            <a:ext cx="2154143" cy="27431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Font typeface="Questrial"/>
              <a:buNone/>
              <a:defRPr b="0" i="0" sz="1000" u="none" cap="none" strike="noStrike">
                <a:solidFill>
                  <a:srgbClr val="FEFEFE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85" name="Shape 85"/>
          <p:cNvSpPr txBox="1"/>
          <p:nvPr>
            <p:ph idx="11" type="ftr"/>
          </p:nvPr>
        </p:nvSpPr>
        <p:spPr>
          <a:xfrm>
            <a:off x="4842932" y="6470703"/>
            <a:ext cx="5901458" cy="27431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Font typeface="Questrial"/>
              <a:buNone/>
              <a:defRPr b="0" i="0" sz="1000" u="none" cap="none" strike="noStrike">
                <a:solidFill>
                  <a:srgbClr val="FEFEFE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86" name="Shape 86"/>
          <p:cNvSpPr txBox="1"/>
          <p:nvPr>
            <p:ph idx="12" type="sldNum"/>
          </p:nvPr>
        </p:nvSpPr>
        <p:spPr>
          <a:xfrm>
            <a:off x="10837332" y="6470703"/>
            <a:ext cx="973666" cy="27431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ct val="25000"/>
              <a:buFont typeface="Questrial"/>
              <a:buNone/>
            </a:pPr>
            <a:fld id="{00000000-1234-1234-1234-123412341234}" type="slidenum">
              <a:rPr b="0" i="0" lang="en-US" sz="1000" u="none" cap="none" strike="noStrike">
                <a:solidFill>
                  <a:srgbClr val="FEFEFE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</a:p>
        </p:txBody>
      </p:sp>
      <p:cxnSp>
        <p:nvCxnSpPr>
          <p:cNvPr id="87" name="Shape 87"/>
          <p:cNvCxnSpPr/>
          <p:nvPr/>
        </p:nvCxnSpPr>
        <p:spPr>
          <a:xfrm rot="10800000">
            <a:off x="10058400" y="59262"/>
            <a:ext cx="0" cy="9144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obj">
  <p:cSld name="Title and Content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1024128" y="585216"/>
            <a:ext cx="9720072" cy="149961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Font typeface="Questrial"/>
              <a:buNone/>
              <a:defRPr b="0" i="0" sz="5000" u="none" cap="none" strike="noStrike">
                <a:solidFill>
                  <a:srgbClr val="FEFEFE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>
              <a:spcBef>
                <a:spcPts val="0"/>
              </a:spcBef>
              <a:buFont typeface="Arial"/>
              <a:buNone/>
              <a:defRPr sz="1800"/>
            </a:lvl2pPr>
            <a:lvl3pPr indent="0" lvl="2">
              <a:spcBef>
                <a:spcPts val="0"/>
              </a:spcBef>
              <a:buFont typeface="Arial"/>
              <a:buNone/>
              <a:defRPr sz="1800"/>
            </a:lvl3pPr>
            <a:lvl4pPr indent="0" lvl="3">
              <a:spcBef>
                <a:spcPts val="0"/>
              </a:spcBef>
              <a:buFont typeface="Arial"/>
              <a:buNone/>
              <a:defRPr sz="1800"/>
            </a:lvl4pPr>
            <a:lvl5pPr indent="0" lvl="4">
              <a:spcBef>
                <a:spcPts val="0"/>
              </a:spcBef>
              <a:buFont typeface="Arial"/>
              <a:buNone/>
              <a:defRPr sz="1800"/>
            </a:lvl5pPr>
            <a:lvl6pPr indent="0" lvl="5">
              <a:spcBef>
                <a:spcPts val="0"/>
              </a:spcBef>
              <a:buFont typeface="Arial"/>
              <a:buNone/>
              <a:defRPr sz="1800"/>
            </a:lvl6pPr>
            <a:lvl7pPr indent="0" lvl="6">
              <a:spcBef>
                <a:spcPts val="0"/>
              </a:spcBef>
              <a:buFont typeface="Arial"/>
              <a:buNone/>
              <a:defRPr sz="1800"/>
            </a:lvl7pPr>
            <a:lvl8pPr indent="0" lvl="7">
              <a:spcBef>
                <a:spcPts val="0"/>
              </a:spcBef>
              <a:buFont typeface="Arial"/>
              <a:buNone/>
              <a:defRPr sz="1800"/>
            </a:lvl8pPr>
            <a:lvl9pPr indent="0" lvl="8">
              <a:spcBef>
                <a:spcPts val="0"/>
              </a:spcBef>
              <a:buFont typeface="Arial"/>
              <a:buNone/>
              <a:defRPr sz="1800"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1024128" y="2286000"/>
            <a:ext cx="9720072" cy="40233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88900" lvl="0" marL="139700" marR="0" rtl="0" algn="l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SzPct val="100000"/>
              <a:buFont typeface="Questrial"/>
              <a:buChar char=" "/>
              <a:defRPr b="0" i="0" sz="22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90424" lvl="1" marL="265176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SzPct val="100000"/>
              <a:buFont typeface="Noto Sans Symbols"/>
              <a:buChar char="●"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34544" lvl="2" marL="448056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SzPct val="100000"/>
              <a:buFont typeface="Noto Sans Symbols"/>
              <a:buChar char="●"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40640" lvl="3" marL="594360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SzPct val="100000"/>
              <a:buFont typeface="Noto Sans Symbols"/>
              <a:buChar char="●"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35559" lvl="4" marL="777240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SzPct val="100000"/>
              <a:buFont typeface="Noto Sans Symbols"/>
              <a:buChar char="●"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38100" lvl="5" marL="914400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SzPct val="100000"/>
              <a:buFont typeface="Noto Sans Symbols"/>
              <a:buChar char="●"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31496" lvl="6" marL="1060704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SzPct val="100000"/>
              <a:buFont typeface="Noto Sans Symbols"/>
              <a:buChar char="●"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28447" lvl="7" marL="1216152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SzPct val="100000"/>
              <a:buFont typeface="Noto Sans Symbols"/>
              <a:buChar char="●"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34544" lvl="8" marL="1362456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SzPct val="100000"/>
              <a:buFont typeface="Noto Sans Symbols"/>
              <a:buChar char="●"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23" name="Shape 23"/>
          <p:cNvSpPr txBox="1"/>
          <p:nvPr>
            <p:ph idx="10" type="dt"/>
          </p:nvPr>
        </p:nvSpPr>
        <p:spPr>
          <a:xfrm>
            <a:off x="1024129" y="6470703"/>
            <a:ext cx="2154143" cy="27431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Font typeface="Questrial"/>
              <a:buNone/>
              <a:defRPr b="0" i="0" sz="1000" u="none" cap="none" strike="noStrike">
                <a:solidFill>
                  <a:srgbClr val="FEFEFE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24" name="Shape 24"/>
          <p:cNvSpPr txBox="1"/>
          <p:nvPr>
            <p:ph idx="11" type="ftr"/>
          </p:nvPr>
        </p:nvSpPr>
        <p:spPr>
          <a:xfrm>
            <a:off x="4842932" y="6470703"/>
            <a:ext cx="5901458" cy="27431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Font typeface="Questrial"/>
              <a:buNone/>
              <a:defRPr b="0" i="0" sz="1000" u="none" cap="none" strike="noStrike">
                <a:solidFill>
                  <a:srgbClr val="FEFEFE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25" name="Shape 25"/>
          <p:cNvSpPr txBox="1"/>
          <p:nvPr>
            <p:ph idx="12" type="sldNum"/>
          </p:nvPr>
        </p:nvSpPr>
        <p:spPr>
          <a:xfrm>
            <a:off x="10837332" y="6470703"/>
            <a:ext cx="973666" cy="27431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ct val="25000"/>
              <a:buFont typeface="Questrial"/>
              <a:buNone/>
            </a:pPr>
            <a:fld id="{00000000-1234-1234-1234-123412341234}" type="slidenum">
              <a:rPr b="0" i="0" lang="en-US" sz="1000" u="none" cap="none" strike="noStrike">
                <a:solidFill>
                  <a:srgbClr val="FEFEFE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objTx">
  <p:cSld name="Content with Caption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 txBox="1"/>
          <p:nvPr>
            <p:ph type="title"/>
          </p:nvPr>
        </p:nvSpPr>
        <p:spPr>
          <a:xfrm>
            <a:off x="1024128" y="471508"/>
            <a:ext cx="4389118" cy="173735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Font typeface="Questrial"/>
              <a:buNone/>
              <a:defRPr b="0" i="0" sz="4000" u="none" cap="none" strike="noStrike">
                <a:solidFill>
                  <a:srgbClr val="FEFEFE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>
              <a:spcBef>
                <a:spcPts val="0"/>
              </a:spcBef>
              <a:buFont typeface="Arial"/>
              <a:buNone/>
              <a:defRPr sz="1800"/>
            </a:lvl2pPr>
            <a:lvl3pPr indent="0" lvl="2">
              <a:spcBef>
                <a:spcPts val="0"/>
              </a:spcBef>
              <a:buFont typeface="Arial"/>
              <a:buNone/>
              <a:defRPr sz="1800"/>
            </a:lvl3pPr>
            <a:lvl4pPr indent="0" lvl="3">
              <a:spcBef>
                <a:spcPts val="0"/>
              </a:spcBef>
              <a:buFont typeface="Arial"/>
              <a:buNone/>
              <a:defRPr sz="1800"/>
            </a:lvl4pPr>
            <a:lvl5pPr indent="0" lvl="4">
              <a:spcBef>
                <a:spcPts val="0"/>
              </a:spcBef>
              <a:buFont typeface="Arial"/>
              <a:buNone/>
              <a:defRPr sz="1800"/>
            </a:lvl5pPr>
            <a:lvl6pPr indent="0" lvl="5">
              <a:spcBef>
                <a:spcPts val="0"/>
              </a:spcBef>
              <a:buFont typeface="Arial"/>
              <a:buNone/>
              <a:defRPr sz="1800"/>
            </a:lvl6pPr>
            <a:lvl7pPr indent="0" lvl="6">
              <a:spcBef>
                <a:spcPts val="0"/>
              </a:spcBef>
              <a:buFont typeface="Arial"/>
              <a:buNone/>
              <a:defRPr sz="1800"/>
            </a:lvl7pPr>
            <a:lvl8pPr indent="0" lvl="7">
              <a:spcBef>
                <a:spcPts val="0"/>
              </a:spcBef>
              <a:buFont typeface="Arial"/>
              <a:buNone/>
              <a:defRPr sz="1800"/>
            </a:lvl8pPr>
            <a:lvl9pPr indent="0" lvl="8">
              <a:spcBef>
                <a:spcPts val="0"/>
              </a:spcBef>
              <a:buFont typeface="Arial"/>
              <a:buNone/>
              <a:defRPr sz="1800"/>
            </a:lvl9pPr>
          </a:lstStyle>
          <a:p/>
        </p:txBody>
      </p:sp>
      <p:sp>
        <p:nvSpPr>
          <p:cNvPr id="28" name="Shape 28"/>
          <p:cNvSpPr txBox="1"/>
          <p:nvPr>
            <p:ph idx="1" type="body"/>
          </p:nvPr>
        </p:nvSpPr>
        <p:spPr>
          <a:xfrm>
            <a:off x="5715000" y="822958"/>
            <a:ext cx="5678423" cy="518464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88900" lvl="0" marL="152400" marR="0" rtl="0" algn="l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SzPct val="100000"/>
              <a:buFont typeface="Questrial"/>
              <a:buChar char=" "/>
              <a:defRPr b="0" i="0" sz="2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115824" lvl="1" marL="265176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SzPct val="100000"/>
              <a:buFont typeface="Noto Sans Symbols"/>
              <a:buChar char="●"/>
              <a:defRPr b="0" i="0" sz="2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59944" lvl="2" marL="448056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SzPct val="100000"/>
              <a:buFont typeface="Noto Sans Symbols"/>
              <a:buChar char="●"/>
              <a:defRPr b="0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66040" lvl="3" marL="594360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SzPct val="100000"/>
              <a:buFont typeface="Noto Sans Symbols"/>
              <a:buChar char="●"/>
              <a:defRPr b="0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60959" lvl="4" marL="777240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SzPct val="100000"/>
              <a:buFont typeface="Noto Sans Symbols"/>
              <a:buChar char="●"/>
              <a:defRPr b="0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63500" lvl="5" marL="914400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SzPct val="100000"/>
              <a:buFont typeface="Noto Sans Symbols"/>
              <a:buChar char="●"/>
              <a:defRPr b="0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56896" lvl="6" marL="1060704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SzPct val="100000"/>
              <a:buFont typeface="Noto Sans Symbols"/>
              <a:buChar char="●"/>
              <a:defRPr b="0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53847" lvl="7" marL="1216152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SzPct val="100000"/>
              <a:buFont typeface="Noto Sans Symbols"/>
              <a:buChar char="●"/>
              <a:defRPr b="0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59944" lvl="8" marL="1362456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SzPct val="100000"/>
              <a:buFont typeface="Noto Sans Symbols"/>
              <a:buChar char="●"/>
              <a:defRPr b="0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29" name="Shape 29"/>
          <p:cNvSpPr txBox="1"/>
          <p:nvPr>
            <p:ph idx="2" type="body"/>
          </p:nvPr>
        </p:nvSpPr>
        <p:spPr>
          <a:xfrm>
            <a:off x="1024128" y="2257506"/>
            <a:ext cx="4389118" cy="376229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08000"/>
              </a:lnSpc>
              <a:spcBef>
                <a:spcPts val="600"/>
              </a:spcBef>
              <a:spcAft>
                <a:spcPts val="200"/>
              </a:spcAft>
              <a:buClr>
                <a:schemeClr val="accent2"/>
              </a:buClr>
              <a:buFont typeface="Questrial"/>
              <a:buNone/>
              <a:defRPr b="0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Noto Sans Symbols"/>
              <a:buNone/>
              <a:defRPr b="0" i="0" sz="12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Noto Sans Symbols"/>
              <a:buNone/>
              <a:defRPr b="0" i="0" sz="1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30" name="Shape 30"/>
          <p:cNvSpPr txBox="1"/>
          <p:nvPr>
            <p:ph idx="10" type="dt"/>
          </p:nvPr>
        </p:nvSpPr>
        <p:spPr>
          <a:xfrm>
            <a:off x="1024129" y="6470703"/>
            <a:ext cx="2154143" cy="27431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Font typeface="Questrial"/>
              <a:buNone/>
              <a:defRPr b="0" i="0" sz="1000" u="none" cap="none" strike="noStrike">
                <a:solidFill>
                  <a:srgbClr val="FEFEFE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31" name="Shape 31"/>
          <p:cNvSpPr txBox="1"/>
          <p:nvPr>
            <p:ph idx="11" type="ftr"/>
          </p:nvPr>
        </p:nvSpPr>
        <p:spPr>
          <a:xfrm>
            <a:off x="4842932" y="6470703"/>
            <a:ext cx="5901458" cy="27431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Font typeface="Questrial"/>
              <a:buNone/>
              <a:defRPr b="0" i="0" sz="1000" u="none" cap="none" strike="noStrike">
                <a:solidFill>
                  <a:srgbClr val="FEFEFE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32" name="Shape 32"/>
          <p:cNvSpPr txBox="1"/>
          <p:nvPr>
            <p:ph idx="12" type="sldNum"/>
          </p:nvPr>
        </p:nvSpPr>
        <p:spPr>
          <a:xfrm>
            <a:off x="10837332" y="6470703"/>
            <a:ext cx="973666" cy="27431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ct val="25000"/>
              <a:buFont typeface="Questrial"/>
              <a:buNone/>
            </a:pPr>
            <a:fld id="{00000000-1234-1234-1234-123412341234}" type="slidenum">
              <a:rPr b="0" i="0" lang="en-US" sz="1000" u="none" cap="none" strike="noStrike">
                <a:solidFill>
                  <a:srgbClr val="FEFEFE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/>
          <p:nvPr>
            <p:ph type="ctrTitle"/>
          </p:nvPr>
        </p:nvSpPr>
        <p:spPr>
          <a:xfrm>
            <a:off x="457200" y="4960137"/>
            <a:ext cx="7772400" cy="146303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Font typeface="Questrial"/>
              <a:buNone/>
              <a:defRPr b="0" i="0" sz="5000" u="none" cap="none" strike="noStrike">
                <a:solidFill>
                  <a:srgbClr val="FEFEFE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>
              <a:spcBef>
                <a:spcPts val="0"/>
              </a:spcBef>
              <a:buFont typeface="Arial"/>
              <a:buNone/>
              <a:defRPr sz="1800"/>
            </a:lvl2pPr>
            <a:lvl3pPr indent="0" lvl="2">
              <a:spcBef>
                <a:spcPts val="0"/>
              </a:spcBef>
              <a:buFont typeface="Arial"/>
              <a:buNone/>
              <a:defRPr sz="1800"/>
            </a:lvl3pPr>
            <a:lvl4pPr indent="0" lvl="3">
              <a:spcBef>
                <a:spcPts val="0"/>
              </a:spcBef>
              <a:buFont typeface="Arial"/>
              <a:buNone/>
              <a:defRPr sz="1800"/>
            </a:lvl4pPr>
            <a:lvl5pPr indent="0" lvl="4">
              <a:spcBef>
                <a:spcPts val="0"/>
              </a:spcBef>
              <a:buFont typeface="Arial"/>
              <a:buNone/>
              <a:defRPr sz="1800"/>
            </a:lvl5pPr>
            <a:lvl6pPr indent="0" lvl="5">
              <a:spcBef>
                <a:spcPts val="0"/>
              </a:spcBef>
              <a:buFont typeface="Arial"/>
              <a:buNone/>
              <a:defRPr sz="1800"/>
            </a:lvl6pPr>
            <a:lvl7pPr indent="0" lvl="6">
              <a:spcBef>
                <a:spcPts val="0"/>
              </a:spcBef>
              <a:buFont typeface="Arial"/>
              <a:buNone/>
              <a:defRPr sz="1800"/>
            </a:lvl7pPr>
            <a:lvl8pPr indent="0" lvl="7">
              <a:spcBef>
                <a:spcPts val="0"/>
              </a:spcBef>
              <a:buFont typeface="Arial"/>
              <a:buNone/>
              <a:defRPr sz="1800"/>
            </a:lvl8pPr>
            <a:lvl9pPr indent="0" lvl="8">
              <a:spcBef>
                <a:spcPts val="0"/>
              </a:spcBef>
              <a:buFont typeface="Arial"/>
              <a:buNone/>
              <a:defRPr sz="1800"/>
            </a:lvl9pPr>
          </a:lstStyle>
          <a:p/>
        </p:txBody>
      </p:sp>
      <p:sp>
        <p:nvSpPr>
          <p:cNvPr id="35" name="Shape 35"/>
          <p:cNvSpPr txBox="1"/>
          <p:nvPr>
            <p:ph idx="1" type="subTitle"/>
          </p:nvPr>
        </p:nvSpPr>
        <p:spPr>
          <a:xfrm>
            <a:off x="8610600" y="4960137"/>
            <a:ext cx="3200398" cy="146303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chemeClr val="accent2"/>
              </a:buClr>
              <a:buFont typeface="Questrial"/>
              <a:buNone/>
              <a:defRPr b="0" i="0" sz="1800" u="none" cap="none" strike="noStrike">
                <a:solidFill>
                  <a:srgbClr val="FEFEFE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457200" marR="0" rtl="0" algn="ctr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Noto Sans Symbols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914400" marR="0" rtl="0" algn="ctr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Noto Sans Symbols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1371600" marR="0" rtl="0" algn="ctr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Noto Sans Symbols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1828800" marR="0" rtl="0" algn="ctr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Noto Sans Symbols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2286000" marR="0" rtl="0" algn="ctr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Noto Sans Symbols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2743200" marR="0" rtl="0" algn="ctr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Noto Sans Symbols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3200400" marR="0" rtl="0" algn="ctr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Noto Sans Symbols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3657600" marR="0" rtl="0" algn="ctr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Noto Sans Symbols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36" name="Shape 36"/>
          <p:cNvSpPr txBox="1"/>
          <p:nvPr>
            <p:ph idx="10" type="dt"/>
          </p:nvPr>
        </p:nvSpPr>
        <p:spPr>
          <a:xfrm>
            <a:off x="1024129" y="6470703"/>
            <a:ext cx="2154143" cy="27431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Font typeface="Questrial"/>
              <a:buNone/>
              <a:defRPr b="0" i="0" sz="1000" u="none" cap="none" strike="noStrike">
                <a:solidFill>
                  <a:srgbClr val="FEFEFE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37" name="Shape 37"/>
          <p:cNvSpPr txBox="1"/>
          <p:nvPr>
            <p:ph idx="11" type="ftr"/>
          </p:nvPr>
        </p:nvSpPr>
        <p:spPr>
          <a:xfrm>
            <a:off x="4842932" y="6470703"/>
            <a:ext cx="5901458" cy="27431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Font typeface="Questrial"/>
              <a:buNone/>
              <a:defRPr b="0" i="0" sz="1000" u="none" cap="none" strike="noStrike">
                <a:solidFill>
                  <a:srgbClr val="FEFEFE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38" name="Shape 38"/>
          <p:cNvSpPr txBox="1"/>
          <p:nvPr>
            <p:ph idx="12" type="sldNum"/>
          </p:nvPr>
        </p:nvSpPr>
        <p:spPr>
          <a:xfrm>
            <a:off x="10837332" y="6470703"/>
            <a:ext cx="973666" cy="27431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ct val="25000"/>
              <a:buFont typeface="Questrial"/>
              <a:buNone/>
            </a:pPr>
            <a:fld id="{00000000-1234-1234-1234-123412341234}" type="slidenum">
              <a:rPr b="0" i="0" lang="en-US" sz="1000" u="none" cap="none" strike="noStrike">
                <a:solidFill>
                  <a:srgbClr val="FEFEFE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</a:p>
        </p:txBody>
      </p:sp>
      <p:cxnSp>
        <p:nvCxnSpPr>
          <p:cNvPr id="39" name="Shape 39"/>
          <p:cNvCxnSpPr/>
          <p:nvPr/>
        </p:nvCxnSpPr>
        <p:spPr>
          <a:xfrm rot="10800000">
            <a:off x="8386842" y="5264105"/>
            <a:ext cx="0" cy="9144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" name="Shape 40"/>
          <p:cNvSpPr/>
          <p:nvPr/>
        </p:nvSpPr>
        <p:spPr>
          <a:xfrm>
            <a:off x="0" y="0"/>
            <a:ext cx="12192000" cy="457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Section Header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type="title"/>
          </p:nvPr>
        </p:nvSpPr>
        <p:spPr>
          <a:xfrm>
            <a:off x="457200" y="4960137"/>
            <a:ext cx="7772400" cy="146303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Font typeface="Questrial"/>
              <a:buNone/>
              <a:defRPr b="0" i="0" sz="5000" u="none" cap="none" strike="noStrike">
                <a:solidFill>
                  <a:srgbClr val="FEFEFE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>
              <a:spcBef>
                <a:spcPts val="0"/>
              </a:spcBef>
              <a:buFont typeface="Arial"/>
              <a:buNone/>
              <a:defRPr sz="1800"/>
            </a:lvl2pPr>
            <a:lvl3pPr indent="0" lvl="2">
              <a:spcBef>
                <a:spcPts val="0"/>
              </a:spcBef>
              <a:buFont typeface="Arial"/>
              <a:buNone/>
              <a:defRPr sz="1800"/>
            </a:lvl3pPr>
            <a:lvl4pPr indent="0" lvl="3">
              <a:spcBef>
                <a:spcPts val="0"/>
              </a:spcBef>
              <a:buFont typeface="Arial"/>
              <a:buNone/>
              <a:defRPr sz="1800"/>
            </a:lvl4pPr>
            <a:lvl5pPr indent="0" lvl="4">
              <a:spcBef>
                <a:spcPts val="0"/>
              </a:spcBef>
              <a:buFont typeface="Arial"/>
              <a:buNone/>
              <a:defRPr sz="1800"/>
            </a:lvl5pPr>
            <a:lvl6pPr indent="0" lvl="5">
              <a:spcBef>
                <a:spcPts val="0"/>
              </a:spcBef>
              <a:buFont typeface="Arial"/>
              <a:buNone/>
              <a:defRPr sz="1800"/>
            </a:lvl6pPr>
            <a:lvl7pPr indent="0" lvl="6">
              <a:spcBef>
                <a:spcPts val="0"/>
              </a:spcBef>
              <a:buFont typeface="Arial"/>
              <a:buNone/>
              <a:defRPr sz="1800"/>
            </a:lvl7pPr>
            <a:lvl8pPr indent="0" lvl="7">
              <a:spcBef>
                <a:spcPts val="0"/>
              </a:spcBef>
              <a:buFont typeface="Arial"/>
              <a:buNone/>
              <a:defRPr sz="1800"/>
            </a:lvl8pPr>
            <a:lvl9pPr indent="0" lvl="8">
              <a:spcBef>
                <a:spcPts val="0"/>
              </a:spcBef>
              <a:buFont typeface="Arial"/>
              <a:buNone/>
              <a:defRPr sz="1800"/>
            </a:lvl9pPr>
          </a:lstStyle>
          <a:p/>
        </p:txBody>
      </p:sp>
      <p:sp>
        <p:nvSpPr>
          <p:cNvPr id="43" name="Shape 43"/>
          <p:cNvSpPr txBox="1"/>
          <p:nvPr>
            <p:ph idx="1" type="body"/>
          </p:nvPr>
        </p:nvSpPr>
        <p:spPr>
          <a:xfrm>
            <a:off x="8610600" y="4960137"/>
            <a:ext cx="3200398" cy="146303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chemeClr val="accent2"/>
              </a:buClr>
              <a:buFont typeface="Questrial"/>
              <a:buNone/>
              <a:defRPr b="0" i="0" sz="1800" u="none" cap="none" strike="noStrike">
                <a:solidFill>
                  <a:srgbClr val="FEFEFE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Noto Sans Symbols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44" name="Shape 44"/>
          <p:cNvSpPr txBox="1"/>
          <p:nvPr>
            <p:ph idx="10" type="dt"/>
          </p:nvPr>
        </p:nvSpPr>
        <p:spPr>
          <a:xfrm>
            <a:off x="1024129" y="6470703"/>
            <a:ext cx="2154143" cy="27431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Font typeface="Questrial"/>
              <a:buNone/>
              <a:defRPr b="0" i="0" sz="1000" u="none" cap="none" strike="noStrike">
                <a:solidFill>
                  <a:srgbClr val="FEFEFE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45" name="Shape 45"/>
          <p:cNvSpPr txBox="1"/>
          <p:nvPr>
            <p:ph idx="11" type="ftr"/>
          </p:nvPr>
        </p:nvSpPr>
        <p:spPr>
          <a:xfrm>
            <a:off x="4842932" y="6470703"/>
            <a:ext cx="5901458" cy="27431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Font typeface="Questrial"/>
              <a:buNone/>
              <a:defRPr b="0" i="0" sz="1000" u="none" cap="none" strike="noStrike">
                <a:solidFill>
                  <a:srgbClr val="FEFEFE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46" name="Shape 46"/>
          <p:cNvSpPr txBox="1"/>
          <p:nvPr>
            <p:ph idx="12" type="sldNum"/>
          </p:nvPr>
        </p:nvSpPr>
        <p:spPr>
          <a:xfrm>
            <a:off x="10837332" y="6470703"/>
            <a:ext cx="973666" cy="27431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ct val="25000"/>
              <a:buFont typeface="Questrial"/>
              <a:buNone/>
            </a:pPr>
            <a:fld id="{00000000-1234-1234-1234-123412341234}" type="slidenum">
              <a:rPr b="0" i="0" lang="en-US" sz="1000" u="none" cap="none" strike="noStrike">
                <a:solidFill>
                  <a:srgbClr val="FEFEFE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</a:p>
        </p:txBody>
      </p:sp>
      <p:cxnSp>
        <p:nvCxnSpPr>
          <p:cNvPr id="47" name="Shape 47"/>
          <p:cNvCxnSpPr/>
          <p:nvPr/>
        </p:nvCxnSpPr>
        <p:spPr>
          <a:xfrm rot="10800000">
            <a:off x="8386842" y="5264105"/>
            <a:ext cx="0" cy="914400"/>
          </a:xfrm>
          <a:prstGeom prst="straightConnector1">
            <a:avLst/>
          </a:prstGeom>
          <a:noFill/>
          <a:ln cap="flat" cmpd="sng" w="19050">
            <a:solidFill>
              <a:srgbClr val="A5A5A5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" name="Shape 48"/>
          <p:cNvCxnSpPr/>
          <p:nvPr/>
        </p:nvCxnSpPr>
        <p:spPr>
          <a:xfrm rot="10800000">
            <a:off x="8386842" y="5264105"/>
            <a:ext cx="0" cy="91440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" name="Shape 49"/>
          <p:cNvSpPr/>
          <p:nvPr/>
        </p:nvSpPr>
        <p:spPr>
          <a:xfrm>
            <a:off x="0" y="0"/>
            <a:ext cx="12192000" cy="457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Obj">
  <p:cSld name="Two Conten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/>
          <p:nvPr>
            <p:ph type="title"/>
          </p:nvPr>
        </p:nvSpPr>
        <p:spPr>
          <a:xfrm>
            <a:off x="1024128" y="585216"/>
            <a:ext cx="9720072" cy="149961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Font typeface="Questrial"/>
              <a:buNone/>
              <a:defRPr b="0" i="0" sz="5000" u="none" cap="none" strike="noStrike">
                <a:solidFill>
                  <a:srgbClr val="FEFEFE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>
              <a:spcBef>
                <a:spcPts val="0"/>
              </a:spcBef>
              <a:buFont typeface="Arial"/>
              <a:buNone/>
              <a:defRPr sz="1800"/>
            </a:lvl2pPr>
            <a:lvl3pPr indent="0" lvl="2">
              <a:spcBef>
                <a:spcPts val="0"/>
              </a:spcBef>
              <a:buFont typeface="Arial"/>
              <a:buNone/>
              <a:defRPr sz="1800"/>
            </a:lvl3pPr>
            <a:lvl4pPr indent="0" lvl="3">
              <a:spcBef>
                <a:spcPts val="0"/>
              </a:spcBef>
              <a:buFont typeface="Arial"/>
              <a:buNone/>
              <a:defRPr sz="1800"/>
            </a:lvl4pPr>
            <a:lvl5pPr indent="0" lvl="4">
              <a:spcBef>
                <a:spcPts val="0"/>
              </a:spcBef>
              <a:buFont typeface="Arial"/>
              <a:buNone/>
              <a:defRPr sz="1800"/>
            </a:lvl5pPr>
            <a:lvl6pPr indent="0" lvl="5">
              <a:spcBef>
                <a:spcPts val="0"/>
              </a:spcBef>
              <a:buFont typeface="Arial"/>
              <a:buNone/>
              <a:defRPr sz="1800"/>
            </a:lvl6pPr>
            <a:lvl7pPr indent="0" lvl="6">
              <a:spcBef>
                <a:spcPts val="0"/>
              </a:spcBef>
              <a:buFont typeface="Arial"/>
              <a:buNone/>
              <a:defRPr sz="1800"/>
            </a:lvl7pPr>
            <a:lvl8pPr indent="0" lvl="7">
              <a:spcBef>
                <a:spcPts val="0"/>
              </a:spcBef>
              <a:buFont typeface="Arial"/>
              <a:buNone/>
              <a:defRPr sz="1800"/>
            </a:lvl8pPr>
            <a:lvl9pPr indent="0" lvl="8">
              <a:spcBef>
                <a:spcPts val="0"/>
              </a:spcBef>
              <a:buFont typeface="Arial"/>
              <a:buNone/>
              <a:defRPr sz="1800"/>
            </a:lvl9pPr>
          </a:lstStyle>
          <a:p/>
        </p:txBody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1024125" y="2286000"/>
            <a:ext cx="4754878" cy="40233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88900" lvl="0" marL="139700" marR="0" rtl="0" algn="l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SzPct val="100000"/>
              <a:buFont typeface="Questrial"/>
              <a:buChar char=" "/>
              <a:defRPr b="0" i="0" sz="22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90424" lvl="1" marL="265176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SzPct val="100000"/>
              <a:buFont typeface="Noto Sans Symbols"/>
              <a:buChar char="●"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34544" lvl="2" marL="448056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SzPct val="100000"/>
              <a:buFont typeface="Noto Sans Symbols"/>
              <a:buChar char="●"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40640" lvl="3" marL="594360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SzPct val="100000"/>
              <a:buFont typeface="Noto Sans Symbols"/>
              <a:buChar char="●"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35559" lvl="4" marL="777240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SzPct val="100000"/>
              <a:buFont typeface="Noto Sans Symbols"/>
              <a:buChar char="●"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38100" lvl="5" marL="914400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SzPct val="100000"/>
              <a:buFont typeface="Noto Sans Symbols"/>
              <a:buChar char="●"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31496" lvl="6" marL="1060704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SzPct val="100000"/>
              <a:buFont typeface="Noto Sans Symbols"/>
              <a:buChar char="●"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28447" lvl="7" marL="1216152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SzPct val="100000"/>
              <a:buFont typeface="Noto Sans Symbols"/>
              <a:buChar char="●"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34544" lvl="8" marL="1362456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SzPct val="100000"/>
              <a:buFont typeface="Noto Sans Symbols"/>
              <a:buChar char="●"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53" name="Shape 53"/>
          <p:cNvSpPr txBox="1"/>
          <p:nvPr>
            <p:ph idx="2" type="body"/>
          </p:nvPr>
        </p:nvSpPr>
        <p:spPr>
          <a:xfrm>
            <a:off x="5989319" y="2286000"/>
            <a:ext cx="4754878" cy="40233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88900" lvl="0" marL="139700" marR="0" rtl="0" algn="l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SzPct val="100000"/>
              <a:buFont typeface="Questrial"/>
              <a:buChar char=" "/>
              <a:defRPr b="0" i="0" sz="22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90424" lvl="1" marL="265176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SzPct val="100000"/>
              <a:buFont typeface="Noto Sans Symbols"/>
              <a:buChar char="●"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34544" lvl="2" marL="448056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SzPct val="100000"/>
              <a:buFont typeface="Noto Sans Symbols"/>
              <a:buChar char="●"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40640" lvl="3" marL="594360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SzPct val="100000"/>
              <a:buFont typeface="Noto Sans Symbols"/>
              <a:buChar char="●"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35559" lvl="4" marL="777240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SzPct val="100000"/>
              <a:buFont typeface="Noto Sans Symbols"/>
              <a:buChar char="●"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38100" lvl="5" marL="914400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SzPct val="100000"/>
              <a:buFont typeface="Noto Sans Symbols"/>
              <a:buChar char="●"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31496" lvl="6" marL="1060704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SzPct val="100000"/>
              <a:buFont typeface="Noto Sans Symbols"/>
              <a:buChar char="●"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28447" lvl="7" marL="1216152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SzPct val="100000"/>
              <a:buFont typeface="Noto Sans Symbols"/>
              <a:buChar char="●"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34544" lvl="8" marL="1362456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SzPct val="100000"/>
              <a:buFont typeface="Noto Sans Symbols"/>
              <a:buChar char="●"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54" name="Shape 54"/>
          <p:cNvSpPr txBox="1"/>
          <p:nvPr>
            <p:ph idx="10" type="dt"/>
          </p:nvPr>
        </p:nvSpPr>
        <p:spPr>
          <a:xfrm>
            <a:off x="1024129" y="6470703"/>
            <a:ext cx="2154143" cy="27431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Font typeface="Questrial"/>
              <a:buNone/>
              <a:defRPr b="0" i="0" sz="1000" u="none" cap="none" strike="noStrike">
                <a:solidFill>
                  <a:srgbClr val="FEFEFE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55" name="Shape 55"/>
          <p:cNvSpPr txBox="1"/>
          <p:nvPr>
            <p:ph idx="11" type="ftr"/>
          </p:nvPr>
        </p:nvSpPr>
        <p:spPr>
          <a:xfrm>
            <a:off x="4842932" y="6470703"/>
            <a:ext cx="5901458" cy="27431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Font typeface="Questrial"/>
              <a:buNone/>
              <a:defRPr b="0" i="0" sz="1000" u="none" cap="none" strike="noStrike">
                <a:solidFill>
                  <a:srgbClr val="FEFEFE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56" name="Shape 56"/>
          <p:cNvSpPr txBox="1"/>
          <p:nvPr>
            <p:ph idx="12" type="sldNum"/>
          </p:nvPr>
        </p:nvSpPr>
        <p:spPr>
          <a:xfrm>
            <a:off x="10837332" y="6470703"/>
            <a:ext cx="973666" cy="27431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ct val="25000"/>
              <a:buFont typeface="Questrial"/>
              <a:buNone/>
            </a:pPr>
            <a:fld id="{00000000-1234-1234-1234-123412341234}" type="slidenum">
              <a:rPr b="0" i="0" lang="en-US" sz="1000" u="none" cap="none" strike="noStrike">
                <a:solidFill>
                  <a:srgbClr val="FEFEFE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TxTwoObj">
  <p:cSld name="Comparison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/>
          <p:nvPr>
            <p:ph type="title"/>
          </p:nvPr>
        </p:nvSpPr>
        <p:spPr>
          <a:xfrm>
            <a:off x="1024128" y="585216"/>
            <a:ext cx="9720072" cy="149961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Font typeface="Questrial"/>
              <a:buNone/>
              <a:defRPr b="0" i="0" sz="5000" u="none" cap="none" strike="noStrike">
                <a:solidFill>
                  <a:srgbClr val="FEFEFE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>
              <a:spcBef>
                <a:spcPts val="0"/>
              </a:spcBef>
              <a:buFont typeface="Arial"/>
              <a:buNone/>
              <a:defRPr sz="1800"/>
            </a:lvl2pPr>
            <a:lvl3pPr indent="0" lvl="2">
              <a:spcBef>
                <a:spcPts val="0"/>
              </a:spcBef>
              <a:buFont typeface="Arial"/>
              <a:buNone/>
              <a:defRPr sz="1800"/>
            </a:lvl3pPr>
            <a:lvl4pPr indent="0" lvl="3">
              <a:spcBef>
                <a:spcPts val="0"/>
              </a:spcBef>
              <a:buFont typeface="Arial"/>
              <a:buNone/>
              <a:defRPr sz="1800"/>
            </a:lvl4pPr>
            <a:lvl5pPr indent="0" lvl="4">
              <a:spcBef>
                <a:spcPts val="0"/>
              </a:spcBef>
              <a:buFont typeface="Arial"/>
              <a:buNone/>
              <a:defRPr sz="1800"/>
            </a:lvl5pPr>
            <a:lvl6pPr indent="0" lvl="5">
              <a:spcBef>
                <a:spcPts val="0"/>
              </a:spcBef>
              <a:buFont typeface="Arial"/>
              <a:buNone/>
              <a:defRPr sz="1800"/>
            </a:lvl6pPr>
            <a:lvl7pPr indent="0" lvl="6">
              <a:spcBef>
                <a:spcPts val="0"/>
              </a:spcBef>
              <a:buFont typeface="Arial"/>
              <a:buNone/>
              <a:defRPr sz="1800"/>
            </a:lvl7pPr>
            <a:lvl8pPr indent="0" lvl="7">
              <a:spcBef>
                <a:spcPts val="0"/>
              </a:spcBef>
              <a:buFont typeface="Arial"/>
              <a:buNone/>
              <a:defRPr sz="1800"/>
            </a:lvl8pPr>
            <a:lvl9pPr indent="0" lvl="8">
              <a:spcBef>
                <a:spcPts val="0"/>
              </a:spcBef>
              <a:buFont typeface="Arial"/>
              <a:buNone/>
              <a:defRPr sz="1800"/>
            </a:lvl9pPr>
          </a:lstStyle>
          <a:p/>
        </p:txBody>
      </p:sp>
      <p:sp>
        <p:nvSpPr>
          <p:cNvPr id="59" name="Shape 59"/>
          <p:cNvSpPr txBox="1"/>
          <p:nvPr>
            <p:ph idx="1" type="body"/>
          </p:nvPr>
        </p:nvSpPr>
        <p:spPr>
          <a:xfrm>
            <a:off x="1024128" y="2179634"/>
            <a:ext cx="4754878" cy="8229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Questrial"/>
              <a:buNone/>
              <a:defRPr b="0" i="0" sz="2300" u="none" cap="none" strike="noStrike">
                <a:solidFill>
                  <a:srgbClr val="858585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Noto Sans Symbols"/>
              <a:buNone/>
              <a:defRPr b="1" i="0" sz="2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Noto Sans Symbols"/>
              <a:buNone/>
              <a:defRPr b="1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60" name="Shape 60"/>
          <p:cNvSpPr txBox="1"/>
          <p:nvPr>
            <p:ph idx="2" type="body"/>
          </p:nvPr>
        </p:nvSpPr>
        <p:spPr>
          <a:xfrm>
            <a:off x="1024128" y="2967788"/>
            <a:ext cx="4754878" cy="334157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88900" lvl="0" marL="139700" marR="0" rtl="0" algn="l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SzPct val="100000"/>
              <a:buFont typeface="Questrial"/>
              <a:buChar char=" "/>
              <a:defRPr b="0" i="0" sz="22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90424" lvl="1" marL="265176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SzPct val="100000"/>
              <a:buFont typeface="Noto Sans Symbols"/>
              <a:buChar char="●"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34544" lvl="2" marL="448056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SzPct val="100000"/>
              <a:buFont typeface="Noto Sans Symbols"/>
              <a:buChar char="●"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40640" lvl="3" marL="594360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SzPct val="100000"/>
              <a:buFont typeface="Noto Sans Symbols"/>
              <a:buChar char="●"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35559" lvl="4" marL="777240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SzPct val="100000"/>
              <a:buFont typeface="Noto Sans Symbols"/>
              <a:buChar char="●"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38100" lvl="5" marL="914400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SzPct val="100000"/>
              <a:buFont typeface="Noto Sans Symbols"/>
              <a:buChar char="●"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31496" lvl="6" marL="1060704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SzPct val="100000"/>
              <a:buFont typeface="Noto Sans Symbols"/>
              <a:buChar char="●"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28447" lvl="7" marL="1216152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SzPct val="100000"/>
              <a:buFont typeface="Noto Sans Symbols"/>
              <a:buChar char="●"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34544" lvl="8" marL="1362456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SzPct val="100000"/>
              <a:buFont typeface="Noto Sans Symbols"/>
              <a:buChar char="●"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61" name="Shape 61"/>
          <p:cNvSpPr txBox="1"/>
          <p:nvPr>
            <p:ph idx="3" type="body"/>
          </p:nvPr>
        </p:nvSpPr>
        <p:spPr>
          <a:xfrm>
            <a:off x="5990887" y="2179634"/>
            <a:ext cx="4754878" cy="8229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Questrial"/>
              <a:buNone/>
              <a:defRPr b="0" i="0" sz="2300" u="none" cap="none" strike="noStrike">
                <a:solidFill>
                  <a:srgbClr val="858585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Noto Sans Symbols"/>
              <a:buNone/>
              <a:defRPr b="1" i="0" sz="2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Noto Sans Symbols"/>
              <a:buNone/>
              <a:defRPr b="1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62" name="Shape 62"/>
          <p:cNvSpPr txBox="1"/>
          <p:nvPr>
            <p:ph idx="4" type="body"/>
          </p:nvPr>
        </p:nvSpPr>
        <p:spPr>
          <a:xfrm>
            <a:off x="5990887" y="2967788"/>
            <a:ext cx="4754878" cy="334157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88900" lvl="0" marL="139700" marR="0" rtl="0" algn="l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SzPct val="100000"/>
              <a:buFont typeface="Questrial"/>
              <a:buChar char=" "/>
              <a:defRPr b="0" i="0" sz="22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90424" lvl="1" marL="265176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SzPct val="100000"/>
              <a:buFont typeface="Noto Sans Symbols"/>
              <a:buChar char="●"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34544" lvl="2" marL="448056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SzPct val="100000"/>
              <a:buFont typeface="Noto Sans Symbols"/>
              <a:buChar char="●"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40640" lvl="3" marL="594360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SzPct val="100000"/>
              <a:buFont typeface="Noto Sans Symbols"/>
              <a:buChar char="●"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35559" lvl="4" marL="777240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SzPct val="100000"/>
              <a:buFont typeface="Noto Sans Symbols"/>
              <a:buChar char="●"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38100" lvl="5" marL="914400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SzPct val="100000"/>
              <a:buFont typeface="Noto Sans Symbols"/>
              <a:buChar char="●"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31496" lvl="6" marL="1060704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SzPct val="100000"/>
              <a:buFont typeface="Noto Sans Symbols"/>
              <a:buChar char="●"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28447" lvl="7" marL="1216152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SzPct val="100000"/>
              <a:buFont typeface="Noto Sans Symbols"/>
              <a:buChar char="●"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34544" lvl="8" marL="1362456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SzPct val="100000"/>
              <a:buFont typeface="Noto Sans Symbols"/>
              <a:buChar char="●"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63" name="Shape 63"/>
          <p:cNvSpPr txBox="1"/>
          <p:nvPr>
            <p:ph idx="10" type="dt"/>
          </p:nvPr>
        </p:nvSpPr>
        <p:spPr>
          <a:xfrm>
            <a:off x="1024129" y="6470703"/>
            <a:ext cx="2154143" cy="27431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Font typeface="Questrial"/>
              <a:buNone/>
              <a:defRPr b="0" i="0" sz="1000" u="none" cap="none" strike="noStrike">
                <a:solidFill>
                  <a:srgbClr val="FEFEFE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64" name="Shape 64"/>
          <p:cNvSpPr txBox="1"/>
          <p:nvPr>
            <p:ph idx="11" type="ftr"/>
          </p:nvPr>
        </p:nvSpPr>
        <p:spPr>
          <a:xfrm>
            <a:off x="4842932" y="6470703"/>
            <a:ext cx="5901458" cy="27431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Font typeface="Questrial"/>
              <a:buNone/>
              <a:defRPr b="0" i="0" sz="1000" u="none" cap="none" strike="noStrike">
                <a:solidFill>
                  <a:srgbClr val="FEFEFE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65" name="Shape 65"/>
          <p:cNvSpPr txBox="1"/>
          <p:nvPr>
            <p:ph idx="12" type="sldNum"/>
          </p:nvPr>
        </p:nvSpPr>
        <p:spPr>
          <a:xfrm>
            <a:off x="10837332" y="6470703"/>
            <a:ext cx="973666" cy="27431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ct val="25000"/>
              <a:buFont typeface="Questrial"/>
              <a:buNone/>
            </a:pPr>
            <a:fld id="{00000000-1234-1234-1234-123412341234}" type="slidenum">
              <a:rPr b="0" i="0" lang="en-US" sz="1000" u="none" cap="none" strike="noStrike">
                <a:solidFill>
                  <a:srgbClr val="FEFEFE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/>
          <p:nvPr>
            <p:ph type="title"/>
          </p:nvPr>
        </p:nvSpPr>
        <p:spPr>
          <a:xfrm>
            <a:off x="1024128" y="585216"/>
            <a:ext cx="9720072" cy="149961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Font typeface="Questrial"/>
              <a:buNone/>
              <a:defRPr b="0" i="0" sz="5000" u="none" cap="none" strike="noStrike">
                <a:solidFill>
                  <a:srgbClr val="FEFEFE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>
              <a:spcBef>
                <a:spcPts val="0"/>
              </a:spcBef>
              <a:buFont typeface="Arial"/>
              <a:buNone/>
              <a:defRPr sz="1800"/>
            </a:lvl2pPr>
            <a:lvl3pPr indent="0" lvl="2">
              <a:spcBef>
                <a:spcPts val="0"/>
              </a:spcBef>
              <a:buFont typeface="Arial"/>
              <a:buNone/>
              <a:defRPr sz="1800"/>
            </a:lvl3pPr>
            <a:lvl4pPr indent="0" lvl="3">
              <a:spcBef>
                <a:spcPts val="0"/>
              </a:spcBef>
              <a:buFont typeface="Arial"/>
              <a:buNone/>
              <a:defRPr sz="1800"/>
            </a:lvl4pPr>
            <a:lvl5pPr indent="0" lvl="4">
              <a:spcBef>
                <a:spcPts val="0"/>
              </a:spcBef>
              <a:buFont typeface="Arial"/>
              <a:buNone/>
              <a:defRPr sz="1800"/>
            </a:lvl5pPr>
            <a:lvl6pPr indent="0" lvl="5">
              <a:spcBef>
                <a:spcPts val="0"/>
              </a:spcBef>
              <a:buFont typeface="Arial"/>
              <a:buNone/>
              <a:defRPr sz="1800"/>
            </a:lvl6pPr>
            <a:lvl7pPr indent="0" lvl="6">
              <a:spcBef>
                <a:spcPts val="0"/>
              </a:spcBef>
              <a:buFont typeface="Arial"/>
              <a:buNone/>
              <a:defRPr sz="1800"/>
            </a:lvl7pPr>
            <a:lvl8pPr indent="0" lvl="7">
              <a:spcBef>
                <a:spcPts val="0"/>
              </a:spcBef>
              <a:buFont typeface="Arial"/>
              <a:buNone/>
              <a:defRPr sz="1800"/>
            </a:lvl8pPr>
            <a:lvl9pPr indent="0" lvl="8">
              <a:spcBef>
                <a:spcPts val="0"/>
              </a:spcBef>
              <a:buFont typeface="Arial"/>
              <a:buNone/>
              <a:defRPr sz="1800"/>
            </a:lvl9pPr>
          </a:lstStyle>
          <a:p/>
        </p:txBody>
      </p:sp>
      <p:sp>
        <p:nvSpPr>
          <p:cNvPr id="68" name="Shape 68"/>
          <p:cNvSpPr txBox="1"/>
          <p:nvPr>
            <p:ph idx="10" type="dt"/>
          </p:nvPr>
        </p:nvSpPr>
        <p:spPr>
          <a:xfrm>
            <a:off x="1024129" y="6470703"/>
            <a:ext cx="2154143" cy="27431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Font typeface="Questrial"/>
              <a:buNone/>
              <a:defRPr b="0" i="0" sz="1000" u="none" cap="none" strike="noStrike">
                <a:solidFill>
                  <a:srgbClr val="FEFEFE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69" name="Shape 69"/>
          <p:cNvSpPr txBox="1"/>
          <p:nvPr>
            <p:ph idx="11" type="ftr"/>
          </p:nvPr>
        </p:nvSpPr>
        <p:spPr>
          <a:xfrm>
            <a:off x="4842932" y="6470703"/>
            <a:ext cx="5901458" cy="27431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Font typeface="Questrial"/>
              <a:buNone/>
              <a:defRPr b="0" i="0" sz="1000" u="none" cap="none" strike="noStrike">
                <a:solidFill>
                  <a:srgbClr val="FEFEFE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70" name="Shape 70"/>
          <p:cNvSpPr txBox="1"/>
          <p:nvPr>
            <p:ph idx="12" type="sldNum"/>
          </p:nvPr>
        </p:nvSpPr>
        <p:spPr>
          <a:xfrm>
            <a:off x="10837332" y="6470703"/>
            <a:ext cx="973666" cy="27431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ct val="25000"/>
              <a:buFont typeface="Questrial"/>
              <a:buNone/>
            </a:pPr>
            <a:fld id="{00000000-1234-1234-1234-123412341234}" type="slidenum">
              <a:rPr b="0" i="0" lang="en-US" sz="1000" u="none" cap="none" strike="noStrike">
                <a:solidFill>
                  <a:srgbClr val="FEFEFE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/>
          <p:nvPr>
            <p:ph idx="10" type="dt"/>
          </p:nvPr>
        </p:nvSpPr>
        <p:spPr>
          <a:xfrm>
            <a:off x="1024129" y="6470703"/>
            <a:ext cx="2154143" cy="27431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Font typeface="Questrial"/>
              <a:buNone/>
              <a:defRPr b="0" i="0" sz="1000" u="none" cap="none" strike="noStrike">
                <a:solidFill>
                  <a:srgbClr val="FEFEFE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73" name="Shape 73"/>
          <p:cNvSpPr txBox="1"/>
          <p:nvPr>
            <p:ph idx="11" type="ftr"/>
          </p:nvPr>
        </p:nvSpPr>
        <p:spPr>
          <a:xfrm>
            <a:off x="4842932" y="6470703"/>
            <a:ext cx="5901458" cy="27431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Font typeface="Questrial"/>
              <a:buNone/>
              <a:defRPr b="0" i="0" sz="1000" u="none" cap="none" strike="noStrike">
                <a:solidFill>
                  <a:srgbClr val="FEFEFE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74" name="Shape 74"/>
          <p:cNvSpPr txBox="1"/>
          <p:nvPr>
            <p:ph idx="12" type="sldNum"/>
          </p:nvPr>
        </p:nvSpPr>
        <p:spPr>
          <a:xfrm>
            <a:off x="10837332" y="6470703"/>
            <a:ext cx="973666" cy="27431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ct val="25000"/>
              <a:buFont typeface="Questrial"/>
              <a:buNone/>
            </a:pPr>
            <a:fld id="{00000000-1234-1234-1234-123412341234}" type="slidenum">
              <a:rPr b="0" i="0" lang="en-US" sz="1000" u="none" cap="none" strike="noStrike">
                <a:solidFill>
                  <a:srgbClr val="FEFEFE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1024128" y="585216"/>
            <a:ext cx="9720072" cy="149961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Font typeface="Questrial"/>
              <a:buNone/>
              <a:defRPr b="0" i="0" sz="5000" u="none" cap="none" strike="noStrike">
                <a:solidFill>
                  <a:srgbClr val="FEFEFE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>
              <a:spcBef>
                <a:spcPts val="0"/>
              </a:spcBef>
              <a:buFont typeface="Arial"/>
              <a:buNone/>
              <a:defRPr sz="1800"/>
            </a:lvl2pPr>
            <a:lvl3pPr indent="0" lvl="2">
              <a:spcBef>
                <a:spcPts val="0"/>
              </a:spcBef>
              <a:buFont typeface="Arial"/>
              <a:buNone/>
              <a:defRPr sz="1800"/>
            </a:lvl3pPr>
            <a:lvl4pPr indent="0" lvl="3">
              <a:spcBef>
                <a:spcPts val="0"/>
              </a:spcBef>
              <a:buFont typeface="Arial"/>
              <a:buNone/>
              <a:defRPr sz="1800"/>
            </a:lvl4pPr>
            <a:lvl5pPr indent="0" lvl="4">
              <a:spcBef>
                <a:spcPts val="0"/>
              </a:spcBef>
              <a:buFont typeface="Arial"/>
              <a:buNone/>
              <a:defRPr sz="1800"/>
            </a:lvl5pPr>
            <a:lvl6pPr indent="0" lvl="5">
              <a:spcBef>
                <a:spcPts val="0"/>
              </a:spcBef>
              <a:buFont typeface="Arial"/>
              <a:buNone/>
              <a:defRPr sz="1800"/>
            </a:lvl6pPr>
            <a:lvl7pPr indent="0" lvl="6">
              <a:spcBef>
                <a:spcPts val="0"/>
              </a:spcBef>
              <a:buFont typeface="Arial"/>
              <a:buNone/>
              <a:defRPr sz="1800"/>
            </a:lvl7pPr>
            <a:lvl8pPr indent="0" lvl="7">
              <a:spcBef>
                <a:spcPts val="0"/>
              </a:spcBef>
              <a:buFont typeface="Arial"/>
              <a:buNone/>
              <a:defRPr sz="1800"/>
            </a:lvl8pPr>
            <a:lvl9pPr indent="0" lvl="8">
              <a:spcBef>
                <a:spcPts val="0"/>
              </a:spcBef>
              <a:buFont typeface="Arial"/>
              <a:buNone/>
              <a:defRPr sz="1800"/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1024128" y="2286000"/>
            <a:ext cx="9720072" cy="40233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88900" lvl="0" marL="139700" marR="0" rtl="0" algn="l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SzPct val="100000"/>
              <a:buFont typeface="Questrial"/>
              <a:buChar char=" "/>
              <a:defRPr b="0" i="0" sz="22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90424" lvl="1" marL="265176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SzPct val="100000"/>
              <a:buFont typeface="Noto Sans Symbols"/>
              <a:buChar char="●"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34544" lvl="2" marL="448056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SzPct val="100000"/>
              <a:buFont typeface="Noto Sans Symbols"/>
              <a:buChar char="●"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40640" lvl="3" marL="594360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SzPct val="100000"/>
              <a:buFont typeface="Noto Sans Symbols"/>
              <a:buChar char="●"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35559" lvl="4" marL="777240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SzPct val="100000"/>
              <a:buFont typeface="Noto Sans Symbols"/>
              <a:buChar char="●"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38100" lvl="5" marL="914400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SzPct val="100000"/>
              <a:buFont typeface="Noto Sans Symbols"/>
              <a:buChar char="●"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31496" lvl="6" marL="1060704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SzPct val="100000"/>
              <a:buFont typeface="Noto Sans Symbols"/>
              <a:buChar char="●"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28447" lvl="7" marL="1216152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SzPct val="100000"/>
              <a:buFont typeface="Noto Sans Symbols"/>
              <a:buChar char="●"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34544" lvl="8" marL="1362456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SzPct val="100000"/>
              <a:buFont typeface="Noto Sans Symbols"/>
              <a:buChar char="●"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0" type="dt"/>
          </p:nvPr>
        </p:nvSpPr>
        <p:spPr>
          <a:xfrm>
            <a:off x="1024129" y="6470703"/>
            <a:ext cx="2154143" cy="27431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Font typeface="Questrial"/>
              <a:buNone/>
              <a:defRPr b="0" i="0" sz="1000" u="none" cap="none" strike="noStrike">
                <a:solidFill>
                  <a:srgbClr val="FEFEFE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9" name="Shape 9"/>
          <p:cNvSpPr txBox="1"/>
          <p:nvPr>
            <p:ph idx="11" type="ftr"/>
          </p:nvPr>
        </p:nvSpPr>
        <p:spPr>
          <a:xfrm>
            <a:off x="4842932" y="6470703"/>
            <a:ext cx="5901458" cy="27431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Font typeface="Questrial"/>
              <a:buNone/>
              <a:defRPr b="0" i="0" sz="1000" u="none" cap="none" strike="noStrike">
                <a:solidFill>
                  <a:srgbClr val="FEFEFE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0" name="Shape 10"/>
          <p:cNvSpPr txBox="1"/>
          <p:nvPr>
            <p:ph idx="12" type="sldNum"/>
          </p:nvPr>
        </p:nvSpPr>
        <p:spPr>
          <a:xfrm>
            <a:off x="10837332" y="6470703"/>
            <a:ext cx="973666" cy="27431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ct val="25000"/>
              <a:buFont typeface="Questrial"/>
              <a:buNone/>
            </a:pPr>
            <a:fld id="{00000000-1234-1234-1234-123412341234}" type="slidenum">
              <a:rPr b="0" i="0" lang="en-US" sz="1000" u="none" cap="none" strike="noStrike">
                <a:solidFill>
                  <a:srgbClr val="FEFEFE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</a:p>
        </p:txBody>
      </p:sp>
      <p:cxnSp>
        <p:nvCxnSpPr>
          <p:cNvPr id="11" name="Shape 11"/>
          <p:cNvCxnSpPr/>
          <p:nvPr/>
        </p:nvCxnSpPr>
        <p:spPr>
          <a:xfrm rot="10800000">
            <a:off x="762000" y="826324"/>
            <a:ext cx="0" cy="9144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Relationship Id="rId4" Type="http://schemas.openxmlformats.org/officeDocument/2006/relationships/image" Target="../media/image13.png"/><Relationship Id="rId5" Type="http://schemas.openxmlformats.org/officeDocument/2006/relationships/image" Target="../media/image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.gif"/><Relationship Id="rId4" Type="http://schemas.openxmlformats.org/officeDocument/2006/relationships/image" Target="../media/image18.png"/><Relationship Id="rId5" Type="http://schemas.openxmlformats.org/officeDocument/2006/relationships/image" Target="../media/image1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/>
          <p:nvPr>
            <p:ph type="title"/>
          </p:nvPr>
        </p:nvSpPr>
        <p:spPr>
          <a:xfrm>
            <a:off x="457200" y="4960137"/>
            <a:ext cx="7772400" cy="14630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ct val="25000"/>
              <a:buFont typeface="Questrial"/>
              <a:buNone/>
            </a:pPr>
            <a:r>
              <a:rPr b="1" i="0" lang="en-US" sz="5000" u="none" cap="none" strike="noStrike">
                <a:solidFill>
                  <a:srgbClr val="FFC000"/>
                </a:solidFill>
                <a:latin typeface="Questrial"/>
                <a:ea typeface="Questrial"/>
                <a:cs typeface="Questrial"/>
                <a:sym typeface="Questrial"/>
              </a:rPr>
              <a:t>FUNCTIONS IN JAVASCRIPT</a:t>
            </a:r>
          </a:p>
        </p:txBody>
      </p:sp>
      <p:sp>
        <p:nvSpPr>
          <p:cNvPr id="93" name="Shape 93"/>
          <p:cNvSpPr txBox="1"/>
          <p:nvPr>
            <p:ph idx="1" type="body"/>
          </p:nvPr>
        </p:nvSpPr>
        <p:spPr>
          <a:xfrm>
            <a:off x="8610600" y="4960137"/>
            <a:ext cx="3200398" cy="14630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25000"/>
              <a:buFont typeface="Questrial"/>
              <a:buNone/>
            </a:pPr>
            <a:r>
              <a:rPr b="1" i="0" lang="en-US" sz="2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Filip Janevski</a:t>
            </a:r>
          </a:p>
        </p:txBody>
      </p:sp>
      <p:sp>
        <p:nvSpPr>
          <p:cNvPr id="94" name="Shape 94"/>
          <p:cNvSpPr/>
          <p:nvPr>
            <p:ph idx="2" type="pic"/>
          </p:nvPr>
        </p:nvSpPr>
        <p:spPr>
          <a:xfrm>
            <a:off x="0" y="0"/>
            <a:ext cx="12188950" cy="4572000"/>
          </a:xfrm>
          <a:prstGeom prst="rect">
            <a:avLst/>
          </a:prstGeom>
          <a:solidFill>
            <a:srgbClr val="D0D0D0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25000"/>
              <a:buFont typeface="Quest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pic>
        <p:nvPicPr>
          <p:cNvPr id="95" name="Shape 95"/>
          <p:cNvPicPr preferRelativeResize="0"/>
          <p:nvPr/>
        </p:nvPicPr>
        <p:blipFill rotWithShape="1">
          <a:blip r:embed="rId3">
            <a:alphaModFix/>
          </a:blip>
          <a:srcRect b="1321" l="0" r="0" t="0"/>
          <a:stretch/>
        </p:blipFill>
        <p:spPr>
          <a:xfrm>
            <a:off x="0" y="0"/>
            <a:ext cx="12192000" cy="46551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 txBox="1"/>
          <p:nvPr>
            <p:ph type="title"/>
          </p:nvPr>
        </p:nvSpPr>
        <p:spPr>
          <a:xfrm>
            <a:off x="1024128" y="585216"/>
            <a:ext cx="9720072" cy="149961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ct val="25000"/>
              <a:buFont typeface="Questrial"/>
              <a:buNone/>
            </a:pPr>
            <a:r>
              <a:rPr b="0" i="0" lang="en-US" sz="5000" u="none" cap="none" strike="noStrike">
                <a:solidFill>
                  <a:srgbClr val="FEFEFE"/>
                </a:solidFill>
                <a:latin typeface="Questrial"/>
                <a:ea typeface="Questrial"/>
                <a:cs typeface="Questrial"/>
                <a:sym typeface="Questrial"/>
              </a:rPr>
              <a:t>FUNCTION CONTEXT - </a:t>
            </a:r>
            <a:r>
              <a:rPr b="1" i="0" lang="en-US" sz="5000" u="none" cap="none" strike="noStrike">
                <a:solidFill>
                  <a:srgbClr val="FFC000"/>
                </a:solidFill>
                <a:latin typeface="Consolas"/>
                <a:ea typeface="Consolas"/>
                <a:cs typeface="Consolas"/>
                <a:sym typeface="Consolas"/>
              </a:rPr>
              <a:t>this</a:t>
            </a:r>
          </a:p>
        </p:txBody>
      </p:sp>
      <p:sp>
        <p:nvSpPr>
          <p:cNvPr id="158" name="Shape 158"/>
          <p:cNvSpPr txBox="1"/>
          <p:nvPr>
            <p:ph idx="1" type="body"/>
          </p:nvPr>
        </p:nvSpPr>
        <p:spPr>
          <a:xfrm>
            <a:off x="1024128" y="2286000"/>
            <a:ext cx="9720072" cy="1894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rIns="45700" tIns="45700">
            <a:noAutofit/>
          </a:bodyPr>
          <a:lstStyle/>
          <a:p>
            <a:pPr indent="-91440" lvl="0" marL="9144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Courier New"/>
              <a:buChar char="o"/>
            </a:pPr>
            <a:r>
              <a:rPr b="0" i="0" lang="en-US" sz="22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 Explicit parameter of every function</a:t>
            </a:r>
          </a:p>
          <a:p>
            <a:pPr indent="-91440" lvl="0" marL="91440" marR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Courier New"/>
              <a:buChar char="o"/>
            </a:pPr>
            <a:r>
              <a:rPr b="0" i="0" lang="en-US" sz="22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 It is an object that “owns” the function</a:t>
            </a:r>
          </a:p>
          <a:p>
            <a:pPr indent="-91440" lvl="0" marL="91440" marR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Courier New"/>
              <a:buChar char="o"/>
            </a:pPr>
            <a:r>
              <a:rPr b="0" i="0" lang="en-US" sz="22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 Defined on invocation, so it depends on the invocation type!</a:t>
            </a:r>
          </a:p>
          <a:p>
            <a:pPr indent="0" lvl="0" marL="0" marR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accent2"/>
              </a:buClr>
              <a:buSzPct val="25000"/>
              <a:buFont typeface="Questrial"/>
              <a:buNone/>
            </a:pPr>
            <a:r>
              <a:t/>
            </a:r>
            <a:endParaRPr b="0" i="0" sz="22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159" name="Shape 159"/>
          <p:cNvSpPr/>
          <p:nvPr/>
        </p:nvSpPr>
        <p:spPr>
          <a:xfrm>
            <a:off x="-58058" y="4707862"/>
            <a:ext cx="11668147" cy="1231106"/>
          </a:xfrm>
          <a:prstGeom prst="homePlate">
            <a:avLst>
              <a:gd fmla="val 21533" name="adj"/>
            </a:avLst>
          </a:prstGeom>
          <a:noFill/>
          <a:ln cap="flat" cmpd="sng" w="57150">
            <a:solidFill>
              <a:srgbClr val="FFC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182875" lIns="457200" rIns="182875" tIns="1828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Questrial"/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One function can have different function context when invoked as a function or as a method of an object.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 txBox="1"/>
          <p:nvPr>
            <p:ph type="title"/>
          </p:nvPr>
        </p:nvSpPr>
        <p:spPr>
          <a:xfrm>
            <a:off x="1024128" y="585216"/>
            <a:ext cx="9720000" cy="149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ct val="25000"/>
              <a:buFont typeface="Questrial"/>
              <a:buNone/>
            </a:pPr>
            <a:r>
              <a:rPr b="0" i="0" lang="en-US" sz="5000" u="none" cap="none" strike="noStrike">
                <a:solidFill>
                  <a:srgbClr val="FEFEFE"/>
                </a:solidFill>
                <a:latin typeface="Questrial"/>
                <a:ea typeface="Questrial"/>
                <a:cs typeface="Questrial"/>
                <a:sym typeface="Questrial"/>
              </a:rPr>
              <a:t>FUNCTION CONTEXT - </a:t>
            </a:r>
            <a:r>
              <a:rPr b="1" i="0" lang="en-US" sz="5000" u="none" cap="none" strike="noStrike">
                <a:solidFill>
                  <a:srgbClr val="FFC000"/>
                </a:solidFill>
                <a:latin typeface="Consolas"/>
                <a:ea typeface="Consolas"/>
                <a:cs typeface="Consolas"/>
                <a:sym typeface="Consolas"/>
              </a:rPr>
              <a:t>this</a:t>
            </a:r>
          </a:p>
        </p:txBody>
      </p:sp>
      <p:graphicFrame>
        <p:nvGraphicFramePr>
          <p:cNvPr id="165" name="Shape 165"/>
          <p:cNvGraphicFramePr/>
          <p:nvPr/>
        </p:nvGraphicFramePr>
        <p:xfrm>
          <a:off x="952500" y="2370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{98A5A124-3805-41AF-B155-C70DC8578B2A}</a:tableStyleId>
              </a:tblPr>
              <a:tblGrid>
                <a:gridCol w="4234050"/>
                <a:gridCol w="4193950"/>
              </a:tblGrid>
              <a:tr h="7278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C000"/>
                        </a:buClr>
                        <a:buSzPct val="25000"/>
                        <a:buFont typeface="Arial"/>
                        <a:buNone/>
                      </a:pPr>
                      <a:r>
                        <a:rPr b="1" lang="en-US" sz="2200" u="none" cap="none" strike="noStrike">
                          <a:solidFill>
                            <a:srgbClr val="FFC000"/>
                          </a:solidFill>
                        </a:rPr>
                        <a:t>Type of invocation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C000"/>
                        </a:buClr>
                        <a:buSzPct val="25000"/>
                        <a:buFont typeface="Arial"/>
                        <a:buNone/>
                      </a:pPr>
                      <a:r>
                        <a:rPr b="1" lang="en-US" sz="2200" u="none" cap="none" strike="noStrike">
                          <a:solidFill>
                            <a:srgbClr val="FFC000"/>
                          </a:solidFill>
                        </a:rPr>
                        <a:t>Context object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703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chemeClr val="lt1"/>
                          </a:solidFill>
                        </a:rPr>
                        <a:t>as function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ct val="25000"/>
                        <a:buFont typeface="Consolas"/>
                        <a:buNone/>
                      </a:pPr>
                      <a:r>
                        <a:rPr b="1" lang="en-US" sz="1800" u="none" cap="none" strike="noStrike">
                          <a:solidFill>
                            <a:schemeClr val="lt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Window</a:t>
                      </a:r>
                      <a:r>
                        <a:rPr lang="en-US" sz="1800" u="none" cap="none" strike="noStrike">
                          <a:solidFill>
                            <a:schemeClr val="lt1"/>
                          </a:solidFill>
                        </a:rPr>
                        <a:t> object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703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chemeClr val="lt1"/>
                          </a:solidFill>
                        </a:rPr>
                        <a:t>as object’s method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chemeClr val="lt1"/>
                          </a:solidFill>
                        </a:rPr>
                        <a:t>the object on which it is binded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703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chemeClr val="lt1"/>
                          </a:solidFill>
                        </a:rPr>
                        <a:t>as constructor with new keyword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chemeClr val="lt1"/>
                          </a:solidFill>
                        </a:rPr>
                        <a:t>empty object by default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</a:tbl>
          </a:graphicData>
        </a:graphic>
      </p:graphicFrame>
      <p:pic>
        <p:nvPicPr>
          <p:cNvPr id="166" name="Shape 166"/>
          <p:cNvPicPr preferRelativeResize="0"/>
          <p:nvPr/>
        </p:nvPicPr>
        <p:blipFill rotWithShape="1">
          <a:blip r:embed="rId3">
            <a:alphaModFix/>
          </a:blip>
          <a:srcRect b="0" l="11522" r="4060" t="0"/>
          <a:stretch/>
        </p:blipFill>
        <p:spPr>
          <a:xfrm>
            <a:off x="5444050" y="3400648"/>
            <a:ext cx="6726599" cy="3457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Shape 167"/>
          <p:cNvSpPr/>
          <p:nvPr/>
        </p:nvSpPr>
        <p:spPr>
          <a:xfrm rot="-296">
            <a:off x="1564325" y="4828795"/>
            <a:ext cx="3487800" cy="1847399"/>
          </a:xfrm>
          <a:prstGeom prst="wedgeEllipseCallout">
            <a:avLst>
              <a:gd fmla="val 91337" name="adj1"/>
              <a:gd fmla="val -19994" name="adj2"/>
            </a:avLst>
          </a:prstGeom>
          <a:noFill/>
          <a:ln cap="flat" cmpd="sng" w="38100">
            <a:solidFill>
              <a:srgbClr val="FFC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Quattrocento Sans"/>
              <a:buNone/>
            </a:pPr>
            <a:r>
              <a:rPr b="0" i="1" lang="en-US" sz="16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But… what happens if I want to access the </a:t>
            </a:r>
            <a:r>
              <a:rPr b="1" i="0" lang="en-US" sz="1600" u="none" cap="none" strike="noStrike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b="0" i="1" lang="en-US" sz="16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or the surrounding method from inside a callback?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 txBox="1"/>
          <p:nvPr>
            <p:ph type="title"/>
          </p:nvPr>
        </p:nvSpPr>
        <p:spPr>
          <a:xfrm>
            <a:off x="1024128" y="585216"/>
            <a:ext cx="9720072" cy="149961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ct val="25000"/>
              <a:buFont typeface="Questrial"/>
              <a:buNone/>
            </a:pPr>
            <a:r>
              <a:rPr b="0" i="0" lang="en-US" sz="5000" u="none" cap="none" strike="noStrike">
                <a:solidFill>
                  <a:srgbClr val="FEFEFE"/>
                </a:solidFill>
                <a:latin typeface="Questrial"/>
                <a:ea typeface="Questrial"/>
                <a:cs typeface="Questrial"/>
                <a:sym typeface="Questrial"/>
              </a:rPr>
              <a:t>FUNCTION CONTEXT - </a:t>
            </a:r>
            <a:r>
              <a:rPr b="1" i="0" lang="en-US" sz="5000" u="none" cap="none" strike="noStrike">
                <a:solidFill>
                  <a:srgbClr val="FFC000"/>
                </a:solidFill>
                <a:latin typeface="Consolas"/>
                <a:ea typeface="Consolas"/>
                <a:cs typeface="Consolas"/>
                <a:sym typeface="Consolas"/>
              </a:rPr>
              <a:t>this</a:t>
            </a:r>
          </a:p>
        </p:txBody>
      </p:sp>
      <p:sp>
        <p:nvSpPr>
          <p:cNvPr id="173" name="Shape 173"/>
          <p:cNvSpPr txBox="1"/>
          <p:nvPr/>
        </p:nvSpPr>
        <p:spPr>
          <a:xfrm>
            <a:off x="2981225" y="1929000"/>
            <a:ext cx="6234600" cy="33080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D0D0D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74" name="Shape 174"/>
          <p:cNvSpPr txBox="1"/>
          <p:nvPr/>
        </p:nvSpPr>
        <p:spPr>
          <a:xfrm>
            <a:off x="1156225" y="2244425"/>
            <a:ext cx="9283799" cy="4137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Consolas"/>
              <a:buNone/>
            </a:pPr>
            <a:r>
              <a:rPr b="1" i="0" lang="en-US" sz="2000" u="none" cap="none" strike="noStrike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function Fun(list) {</a:t>
            </a:r>
          </a:p>
          <a:p>
            <a:pPr indent="45720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Consolas"/>
              <a:buNone/>
            </a:pPr>
            <a:r>
              <a:rPr b="1" i="0" lang="en-US" sz="2000" u="none" cap="none" strike="noStrike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this.list = list;</a:t>
            </a:r>
          </a:p>
          <a:p>
            <a:pPr indent="45720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Consolas"/>
              <a:buNone/>
            </a:pPr>
            <a:r>
              <a:rPr b="1" i="0" lang="en-US" sz="2000" u="none" cap="none" strike="noStrike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this.name = “John”;</a:t>
            </a:r>
            <a:br>
              <a:rPr b="1" i="0" lang="en-US" sz="2000" u="none" cap="none" strike="noStrike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b="1" i="0" lang="en-US" sz="2000" u="none" cap="none" strike="noStrike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indent="45720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Consolas"/>
              <a:buNone/>
            </a:pPr>
            <a:br>
              <a:rPr b="1" i="0" lang="en-US" sz="2000" u="none" cap="none" strike="noStrike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b="1" i="0" lang="en-US" sz="2000" u="none" cap="none" strike="noStrike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Fun.prototype.iterate = function () { </a:t>
            </a:r>
            <a:br>
              <a:rPr b="1" i="0" lang="en-US" sz="2000" u="none" cap="none" strike="noStrike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b="1" i="0" lang="en-US" sz="2000" u="none" cap="none" strike="noStrike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    return this.list.map(</a:t>
            </a:r>
            <a:r>
              <a:rPr b="1" i="0" lang="en-US" sz="2000" u="none" cap="none" strike="noStrike">
                <a:solidFill>
                  <a:srgbClr val="FFC000"/>
                </a:solidFill>
                <a:latin typeface="Consolas"/>
                <a:ea typeface="Consolas"/>
                <a:cs typeface="Consolas"/>
                <a:sym typeface="Consolas"/>
              </a:rPr>
              <a:t>function (element) { 					</a:t>
            </a:r>
            <a:br>
              <a:rPr b="1" i="0" lang="en-US" sz="2000" u="none" cap="none" strike="noStrike">
                <a:solidFill>
                  <a:srgbClr val="FFC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b="1" i="0" lang="en-US" sz="2000" u="none" cap="none" strike="noStrike">
                <a:solidFill>
                  <a:srgbClr val="FFC000"/>
                </a:solidFill>
                <a:latin typeface="Consolas"/>
                <a:ea typeface="Consolas"/>
                <a:cs typeface="Consolas"/>
                <a:sym typeface="Consolas"/>
              </a:rPr>
              <a:t>        return `${element} ${this.name}`; 						</a:t>
            </a:r>
            <a:br>
              <a:rPr b="1" i="0" lang="en-US" sz="2000" u="none" cap="none" strike="noStrike">
                <a:solidFill>
                  <a:srgbClr val="FFC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b="1" i="0" lang="en-US" sz="2000" u="none" cap="none" strike="noStrike">
                <a:solidFill>
                  <a:srgbClr val="FFC000"/>
                </a:solidFill>
                <a:latin typeface="Consolas"/>
                <a:ea typeface="Consolas"/>
                <a:cs typeface="Consolas"/>
                <a:sym typeface="Consolas"/>
              </a:rPr>
              <a:t>    }</a:t>
            </a:r>
            <a:r>
              <a:rPr b="1" i="0" lang="en-US" sz="2000" u="none" cap="none" strike="noStrike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br>
              <a:rPr b="1" i="0" lang="en-US" sz="2000" u="none" cap="none" strike="noStrike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b="1" i="0" lang="en-US" sz="2000" u="none" cap="none" strike="noStrike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};</a:t>
            </a:r>
          </a:p>
        </p:txBody>
      </p:sp>
      <p:pic>
        <p:nvPicPr>
          <p:cNvPr id="175" name="Shape 1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76300" y="2504999"/>
            <a:ext cx="5315700" cy="4352999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Shape 176"/>
          <p:cNvSpPr/>
          <p:nvPr/>
        </p:nvSpPr>
        <p:spPr>
          <a:xfrm rot="-375884">
            <a:off x="6673308" y="1870750"/>
            <a:ext cx="3672932" cy="1712694"/>
          </a:xfrm>
          <a:prstGeom prst="wedgeEllipseCallout">
            <a:avLst>
              <a:gd fmla="val -2105" name="adj1"/>
              <a:gd fmla="val 80701" name="adj2"/>
            </a:avLst>
          </a:prstGeom>
          <a:noFill/>
          <a:ln cap="flat" cmpd="sng" w="38100">
            <a:solidFill>
              <a:srgbClr val="FFC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Quattrocento Sans"/>
              <a:buNone/>
            </a:pPr>
            <a:r>
              <a:rPr b="0" i="1" lang="en-US" sz="18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You have two solutions:</a:t>
            </a:r>
          </a:p>
          <a:p>
            <a:pPr indent="-3429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Quattrocento Sans"/>
              <a:buAutoNum type="arabicPeriod"/>
            </a:pPr>
            <a:r>
              <a:rPr b="1" i="0" lang="en-US" sz="1800" u="none" cap="none" strike="noStrike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that</a:t>
            </a:r>
            <a:r>
              <a:rPr b="0" i="1" lang="en-US" sz="18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is </a:t>
            </a:r>
            <a:r>
              <a:rPr b="1" i="0" lang="en-US" sz="1800" u="none" cap="none" strike="noStrike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this</a:t>
            </a:r>
          </a:p>
          <a:p>
            <a:pPr indent="-3429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Quattrocento Sans"/>
              <a:buAutoNum type="arabicPeriod"/>
            </a:pPr>
            <a:r>
              <a:rPr b="0" i="1" lang="en-US" sz="18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use </a:t>
            </a:r>
            <a:r>
              <a:rPr b="1" i="0" lang="en-US" sz="1800" u="none" cap="none" strike="noStrike">
                <a:solidFill>
                  <a:srgbClr val="FFC000"/>
                </a:solidFill>
                <a:latin typeface="Consolas"/>
                <a:ea typeface="Consolas"/>
                <a:cs typeface="Consolas"/>
                <a:sym typeface="Consolas"/>
              </a:rPr>
              <a:t>bind()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 txBox="1"/>
          <p:nvPr>
            <p:ph type="title"/>
          </p:nvPr>
        </p:nvSpPr>
        <p:spPr>
          <a:xfrm>
            <a:off x="1024128" y="585216"/>
            <a:ext cx="9720000" cy="149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ct val="25000"/>
              <a:buFont typeface="Questrial"/>
              <a:buNone/>
            </a:pPr>
            <a:r>
              <a:rPr b="0" i="0" lang="en-US" sz="5000" u="none" cap="none" strike="noStrike">
                <a:solidFill>
                  <a:srgbClr val="FEFEFE"/>
                </a:solidFill>
                <a:latin typeface="Questrial"/>
                <a:ea typeface="Questrial"/>
                <a:cs typeface="Questrial"/>
                <a:sym typeface="Questrial"/>
              </a:rPr>
              <a:t>ARROW FUNCTIONS</a:t>
            </a:r>
          </a:p>
        </p:txBody>
      </p:sp>
      <p:sp>
        <p:nvSpPr>
          <p:cNvPr id="182" name="Shape 182"/>
          <p:cNvSpPr txBox="1"/>
          <p:nvPr>
            <p:ph idx="1" type="body"/>
          </p:nvPr>
        </p:nvSpPr>
        <p:spPr>
          <a:xfrm>
            <a:off x="1024125" y="2286000"/>
            <a:ext cx="9720000" cy="1318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50800" lvl="0" marL="1397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Courier New"/>
              <a:buChar char=" "/>
            </a:pPr>
            <a:r>
              <a:rPr b="0" i="0" lang="en-US" sz="22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 Have</a:t>
            </a:r>
            <a:r>
              <a:rPr b="0" i="1" lang="en-US" sz="2200" u="none" cap="none" strike="noStrike">
                <a:solidFill>
                  <a:srgbClr val="FFC000"/>
                </a:solidFill>
                <a:latin typeface="Questrial"/>
                <a:ea typeface="Questrial"/>
                <a:cs typeface="Questrial"/>
                <a:sym typeface="Questrial"/>
              </a:rPr>
              <a:t> lexical (static) </a:t>
            </a:r>
            <a:r>
              <a:rPr b="0" i="0" lang="en-US" sz="22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 </a:t>
            </a:r>
            <a:r>
              <a:rPr b="1" i="0" lang="en-US" sz="2200" u="none" cap="none" strike="noStrike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b="0" i="0" lang="en-US" sz="22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 - determined by the surrounding scope</a:t>
            </a:r>
          </a:p>
          <a:p>
            <a:pPr indent="-50800" lvl="0" marL="139700" marR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Courier New"/>
              <a:buChar char=" "/>
            </a:pPr>
            <a:r>
              <a:rPr b="0" i="0" lang="en-US" sz="22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 Doesn’t bind its own </a:t>
            </a:r>
            <a:r>
              <a:rPr b="1" i="0" lang="en-US" sz="2200" u="none" cap="none" strike="noStrike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b="0" i="0" lang="en-US" sz="22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 and </a:t>
            </a:r>
            <a:r>
              <a:rPr b="1" i="0" lang="en-US" sz="2200" u="none" cap="none" strike="noStrike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arguments</a:t>
            </a:r>
            <a:r>
              <a:rPr b="0" i="0" lang="en-US" sz="22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 properties.</a:t>
            </a:r>
          </a:p>
        </p:txBody>
      </p:sp>
      <p:sp>
        <p:nvSpPr>
          <p:cNvPr id="183" name="Shape 183"/>
          <p:cNvSpPr txBox="1"/>
          <p:nvPr/>
        </p:nvSpPr>
        <p:spPr>
          <a:xfrm>
            <a:off x="1541600" y="3653475"/>
            <a:ext cx="9850499" cy="1677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Consolas"/>
              <a:buNone/>
            </a:pPr>
            <a:r>
              <a:rPr b="1" i="0" lang="en-US" sz="2000" u="none" cap="none" strike="noStrike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Fun.prototype.iterate = function () { </a:t>
            </a:r>
            <a:br>
              <a:rPr b="1" i="0" lang="en-US" sz="2000" u="none" cap="none" strike="noStrike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b="1" i="0" lang="en-US" sz="2000" u="none" cap="none" strike="noStrike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    return this.list.map(</a:t>
            </a:r>
            <a:r>
              <a:rPr b="1" i="0" lang="en-US" sz="2000" u="none" cap="none" strike="noStrike">
                <a:solidFill>
                  <a:srgbClr val="FFC000"/>
                </a:solidFill>
                <a:latin typeface="Consolas"/>
                <a:ea typeface="Consolas"/>
                <a:cs typeface="Consolas"/>
                <a:sym typeface="Consolas"/>
              </a:rPr>
              <a:t>element =&gt; `${element} ${this.name}`</a:t>
            </a:r>
            <a:r>
              <a:rPr b="1" i="0" lang="en-US" sz="2000" u="none" cap="none" strike="noStrike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br>
              <a:rPr b="1" i="0" lang="en-US" sz="2000" u="none" cap="none" strike="noStrike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b="1" i="0" lang="en-US" sz="2000" u="none" cap="none" strike="noStrike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};</a:t>
            </a:r>
          </a:p>
        </p:txBody>
      </p:sp>
      <p:sp>
        <p:nvSpPr>
          <p:cNvPr id="184" name="Shape 184"/>
          <p:cNvSpPr txBox="1"/>
          <p:nvPr>
            <p:ph idx="1" type="body"/>
          </p:nvPr>
        </p:nvSpPr>
        <p:spPr>
          <a:xfrm>
            <a:off x="1024125" y="5184725"/>
            <a:ext cx="10934999" cy="1318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50800" lvl="0" marL="1397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Courier New"/>
              <a:buChar char=" "/>
            </a:pPr>
            <a:r>
              <a:rPr b="0" i="0" lang="en-US" sz="22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Cannot be used as constructor function.  Best suited for non-method functions</a:t>
            </a:r>
          </a:p>
          <a:p>
            <a:pPr indent="-50800" lvl="0" marL="139700" marR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Courier New"/>
              <a:buChar char=" "/>
            </a:pPr>
            <a:r>
              <a:rPr b="0" i="0" lang="en-US" sz="22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More compact syntax 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 txBox="1"/>
          <p:nvPr>
            <p:ph type="title"/>
          </p:nvPr>
        </p:nvSpPr>
        <p:spPr>
          <a:xfrm>
            <a:off x="1024128" y="585216"/>
            <a:ext cx="9720000" cy="149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ct val="25000"/>
              <a:buFont typeface="Questrial"/>
              <a:buNone/>
            </a:pPr>
            <a:r>
              <a:rPr b="0" i="0" lang="en-US" sz="5000" u="none" cap="none" strike="noStrike">
                <a:solidFill>
                  <a:srgbClr val="FEFEFE"/>
                </a:solidFill>
                <a:latin typeface="Questrial"/>
                <a:ea typeface="Questrial"/>
                <a:cs typeface="Questrial"/>
                <a:sym typeface="Questrial"/>
              </a:rPr>
              <a:t>CURRYIN</a:t>
            </a:r>
          </a:p>
        </p:txBody>
      </p:sp>
      <p:sp>
        <p:nvSpPr>
          <p:cNvPr id="190" name="Shape 190"/>
          <p:cNvSpPr txBox="1"/>
          <p:nvPr>
            <p:ph idx="1" type="body"/>
          </p:nvPr>
        </p:nvSpPr>
        <p:spPr>
          <a:xfrm>
            <a:off x="1024128" y="2286000"/>
            <a:ext cx="9720000" cy="4023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48260" lvl="0" marL="9144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25000"/>
              <a:buFont typeface="Questrial"/>
              <a:buNone/>
            </a:pPr>
            <a:r>
              <a:t/>
            </a:r>
            <a:endParaRPr b="0" i="0" sz="22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pic>
        <p:nvPicPr>
          <p:cNvPr id="191" name="Shape 1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11"/>
            <a:ext cx="12192000" cy="7326737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Shape 192"/>
          <p:cNvSpPr txBox="1"/>
          <p:nvPr>
            <p:ph type="title"/>
          </p:nvPr>
        </p:nvSpPr>
        <p:spPr>
          <a:xfrm>
            <a:off x="716022" y="2002382"/>
            <a:ext cx="10648200" cy="29564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Questrial"/>
              <a:buNone/>
            </a:pPr>
            <a:r>
              <a:rPr b="1" i="0" lang="en-US" sz="6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CURRYING </a:t>
            </a:r>
          </a:p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Questrial"/>
              <a:buNone/>
            </a:pPr>
            <a:r>
              <a:rPr b="1" i="0" lang="en-US" sz="6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FUNCTIONS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 txBox="1"/>
          <p:nvPr>
            <p:ph type="title"/>
          </p:nvPr>
        </p:nvSpPr>
        <p:spPr>
          <a:xfrm>
            <a:off x="1024128" y="585216"/>
            <a:ext cx="9720000" cy="149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ct val="25000"/>
              <a:buFont typeface="Questrial"/>
              <a:buNone/>
            </a:pPr>
            <a:r>
              <a:rPr b="0" i="0" lang="en-US" sz="5000" u="none" cap="none" strike="noStrike">
                <a:solidFill>
                  <a:srgbClr val="FEFEFE"/>
                </a:solidFill>
                <a:latin typeface="Questrial"/>
                <a:ea typeface="Questrial"/>
                <a:cs typeface="Questrial"/>
                <a:sym typeface="Questrial"/>
              </a:rPr>
              <a:t>HIGH ORDER FUNCTIONS</a:t>
            </a:r>
          </a:p>
        </p:txBody>
      </p:sp>
      <p:sp>
        <p:nvSpPr>
          <p:cNvPr id="198" name="Shape 198"/>
          <p:cNvSpPr txBox="1"/>
          <p:nvPr>
            <p:ph idx="1" type="body"/>
          </p:nvPr>
        </p:nvSpPr>
        <p:spPr>
          <a:xfrm>
            <a:off x="1024125" y="2084925"/>
            <a:ext cx="9720000" cy="37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50800" lvl="0" marL="1397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Courier New"/>
              <a:buChar char=" "/>
            </a:pPr>
            <a:r>
              <a:rPr b="0" i="0" lang="en-US" sz="22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 Function that takes one or more functions as arguments - </a:t>
            </a:r>
            <a:r>
              <a:rPr b="1" i="0" lang="en-US" sz="2200" u="none" cap="none" strike="noStrike">
                <a:solidFill>
                  <a:srgbClr val="FFC000"/>
                </a:solidFill>
                <a:latin typeface="Questrial"/>
                <a:ea typeface="Questrial"/>
                <a:cs typeface="Questrial"/>
                <a:sym typeface="Questrial"/>
              </a:rPr>
              <a:t>callbacks</a:t>
            </a:r>
          </a:p>
          <a:p>
            <a:pPr indent="0" lvl="0" marL="0" marR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accent2"/>
              </a:buClr>
              <a:buSzPct val="25000"/>
              <a:buFont typeface="Questrial"/>
              <a:buNone/>
            </a:pPr>
            <a:r>
              <a:t/>
            </a:r>
            <a:endParaRPr b="0" i="0" sz="40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-50800" lvl="0" marL="139700" marR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Courier New"/>
              <a:buChar char=" "/>
            </a:pPr>
            <a:r>
              <a:rPr b="0" i="0" lang="en-US" sz="22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 Function that returns a function as its result </a:t>
            </a:r>
          </a:p>
          <a:p>
            <a:pPr indent="0" lvl="0" marL="0" marR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accent2"/>
              </a:buClr>
              <a:buSzPct val="25000"/>
              <a:buFont typeface="Questrial"/>
              <a:buNone/>
            </a:pPr>
            <a:r>
              <a:t/>
            </a:r>
            <a:endParaRPr b="0" i="0" sz="22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accent2"/>
              </a:buClr>
              <a:buSzPct val="25000"/>
              <a:buFont typeface="Questrial"/>
              <a:buNone/>
            </a:pPr>
            <a:r>
              <a:t/>
            </a:r>
            <a:endParaRPr b="0" i="0" sz="22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-50800" lvl="0" marL="139700" marR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Courier New"/>
              <a:buChar char=" "/>
            </a:pPr>
            <a:r>
              <a:rPr b="0" i="0" lang="en-US" sz="22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 </a:t>
            </a:r>
            <a:r>
              <a:rPr b="0" i="0" lang="en-US" sz="2200" u="none" cap="none" strike="noStrike">
                <a:solidFill>
                  <a:srgbClr val="FFC000"/>
                </a:solidFill>
                <a:latin typeface="Questrial"/>
                <a:ea typeface="Questrial"/>
                <a:cs typeface="Questrial"/>
                <a:sym typeface="Questrial"/>
              </a:rPr>
              <a:t>Currying</a:t>
            </a:r>
            <a:r>
              <a:rPr b="0" i="0" lang="en-US" sz="2200" u="none" cap="none" strike="noStrike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 - partial evaluation</a:t>
            </a:r>
          </a:p>
        </p:txBody>
      </p:sp>
      <p:pic>
        <p:nvPicPr>
          <p:cNvPr id="199" name="Shape 19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51111" y="5758550"/>
            <a:ext cx="8089774" cy="78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Shape 20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15598" y="2869036"/>
            <a:ext cx="1634723" cy="689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Shape 20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485675" y="4218350"/>
            <a:ext cx="2094574" cy="736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://images.static-bluray.com/reviews/2556_1.jpg" id="206" name="Shape 20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49625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Shape 207"/>
          <p:cNvSpPr txBox="1"/>
          <p:nvPr>
            <p:ph type="title"/>
          </p:nvPr>
        </p:nvSpPr>
        <p:spPr>
          <a:xfrm>
            <a:off x="1024128" y="585214"/>
            <a:ext cx="9720072" cy="57274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ct val="25000"/>
              <a:buFont typeface="Questrial"/>
              <a:buNone/>
            </a:pPr>
            <a:r>
              <a:rPr b="1" i="0" lang="en-US" sz="9600" u="none" cap="none" strike="noStrike">
                <a:solidFill>
                  <a:srgbClr val="FEFEFE"/>
                </a:solidFill>
                <a:latin typeface="Questrial"/>
                <a:ea typeface="Questrial"/>
                <a:cs typeface="Questrial"/>
                <a:sym typeface="Questrial"/>
              </a:rPr>
              <a:t>QUESTIONS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 txBox="1"/>
          <p:nvPr>
            <p:ph type="title"/>
          </p:nvPr>
        </p:nvSpPr>
        <p:spPr>
          <a:xfrm>
            <a:off x="1024128" y="585216"/>
            <a:ext cx="9720072" cy="149961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ct val="25000"/>
              <a:buFont typeface="Questrial"/>
              <a:buNone/>
            </a:pPr>
            <a:r>
              <a:rPr b="0" i="0" lang="en-US" sz="5000" u="none" cap="none" strike="noStrike">
                <a:solidFill>
                  <a:srgbClr val="FEFEFE"/>
                </a:solidFill>
                <a:latin typeface="Questrial"/>
                <a:ea typeface="Questrial"/>
                <a:cs typeface="Questrial"/>
                <a:sym typeface="Questrial"/>
              </a:rPr>
              <a:t>SOURCE</a:t>
            </a:r>
          </a:p>
        </p:txBody>
      </p:sp>
      <p:sp>
        <p:nvSpPr>
          <p:cNvPr id="213" name="Shape 213"/>
          <p:cNvSpPr txBox="1"/>
          <p:nvPr>
            <p:ph idx="1" type="body"/>
          </p:nvPr>
        </p:nvSpPr>
        <p:spPr>
          <a:xfrm>
            <a:off x="1024128" y="2286000"/>
            <a:ext cx="9720072" cy="4023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rIns="45700" tIns="45700">
            <a:noAutofit/>
          </a:bodyPr>
          <a:lstStyle/>
          <a:p>
            <a:pPr indent="-91440" lvl="0" marL="9144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25000"/>
              <a:buFont typeface="Questrial"/>
              <a:buNone/>
            </a:pPr>
            <a:r>
              <a:t/>
            </a:r>
            <a:endParaRPr b="0" i="0" sz="22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pic>
        <p:nvPicPr>
          <p:cNvPr descr="http://akamaicovers.oreilly.com/images/9780596517748/cat.gif" id="214" name="Shape 2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27962" y="2286000"/>
            <a:ext cx="2808511" cy="36822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Shape 2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24125" y="2286000"/>
            <a:ext cx="2936783" cy="3682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Shape 2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935674" y="2286000"/>
            <a:ext cx="2808524" cy="3671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0E0E0"/>
        </a:solidFill>
      </p:bgPr>
    </p:bg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Shape 221"/>
          <p:cNvPicPr preferRelativeResize="0"/>
          <p:nvPr/>
        </p:nvPicPr>
        <p:blipFill rotWithShape="1">
          <a:blip r:embed="rId3">
            <a:alphaModFix amt="31000"/>
          </a:blip>
          <a:srcRect b="0" l="0" r="0" t="0"/>
          <a:stretch/>
        </p:blipFill>
        <p:spPr>
          <a:xfrm>
            <a:off x="5662617" y="0"/>
            <a:ext cx="6529382" cy="6858592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Shape 222"/>
          <p:cNvSpPr txBox="1"/>
          <p:nvPr>
            <p:ph type="title"/>
          </p:nvPr>
        </p:nvSpPr>
        <p:spPr>
          <a:xfrm>
            <a:off x="1024128" y="471508"/>
            <a:ext cx="4389118" cy="173735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Questrial"/>
              <a:buNone/>
            </a:pPr>
            <a:r>
              <a:rPr lang="en-US">
                <a:solidFill>
                  <a:schemeClr val="dk1"/>
                </a:solidFill>
              </a:rPr>
              <a:t>THANK YOU</a:t>
            </a:r>
            <a:r>
              <a:rPr b="0" i="0" lang="en-US" sz="40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!</a:t>
            </a:r>
          </a:p>
        </p:txBody>
      </p:sp>
      <p:sp>
        <p:nvSpPr>
          <p:cNvPr id="223" name="Shape 223"/>
          <p:cNvSpPr txBox="1"/>
          <p:nvPr>
            <p:ph idx="2" type="body"/>
          </p:nvPr>
        </p:nvSpPr>
        <p:spPr>
          <a:xfrm>
            <a:off x="1024125" y="2403125"/>
            <a:ext cx="8168699" cy="41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25000"/>
              <a:buFont typeface="Questrial"/>
              <a:buNone/>
            </a:pPr>
            <a:r>
              <a:rPr b="1" i="0" lang="en-US" sz="36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Filip Janevski</a:t>
            </a:r>
          </a:p>
          <a:p>
            <a:pPr indent="0" lvl="0" marL="0" marR="0" rtl="0" algn="l">
              <a:lnSpc>
                <a:spcPct val="108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ct val="25000"/>
              <a:buFont typeface="Quest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0" marR="0" rtl="0" algn="l">
              <a:lnSpc>
                <a:spcPct val="108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ct val="25000"/>
              <a:buFont typeface="Quest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Hipchat: </a:t>
            </a:r>
            <a:r>
              <a:rPr b="0" i="0" lang="en-US" sz="2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	</a:t>
            </a:r>
            <a:r>
              <a:rPr b="1" i="0" lang="en-US" sz="3000" u="none" cap="none" strike="noStrike">
                <a:solidFill>
                  <a:srgbClr val="FFC000"/>
                </a:solidFill>
                <a:latin typeface="Questrial"/>
                <a:ea typeface="Questrial"/>
                <a:cs typeface="Questrial"/>
                <a:sym typeface="Questrial"/>
              </a:rPr>
              <a:t>@jane</a:t>
            </a:r>
          </a:p>
          <a:p>
            <a:pPr indent="0" lvl="0" marL="0" marR="0" rtl="0" algn="l">
              <a:lnSpc>
                <a:spcPct val="108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ct val="25000"/>
              <a:buFont typeface="Quest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Slack:</a:t>
            </a:r>
            <a:r>
              <a:rPr b="1" i="0" lang="en-US" sz="3000" u="none" cap="none" strike="noStrike">
                <a:solidFill>
                  <a:srgbClr val="FFC000"/>
                </a:solidFill>
                <a:latin typeface="Questrial"/>
                <a:ea typeface="Questrial"/>
                <a:cs typeface="Questrial"/>
                <a:sym typeface="Questrial"/>
              </a:rPr>
              <a:t>		@filip.janevski</a:t>
            </a:r>
          </a:p>
          <a:p>
            <a:pPr indent="0" lvl="0" marL="0" marR="0" rtl="0" algn="l">
              <a:lnSpc>
                <a:spcPct val="108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ct val="25000"/>
              <a:buFont typeface="Questrial"/>
              <a:buNone/>
            </a:pPr>
            <a:r>
              <a:t/>
            </a:r>
            <a:endParaRPr b="1" i="0" sz="3000" u="none" cap="none" strike="noStrike">
              <a:solidFill>
                <a:srgbClr val="FFC000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0" marR="0" rtl="0" algn="l">
              <a:lnSpc>
                <a:spcPct val="108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ct val="25000"/>
              <a:buFont typeface="Quest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Mail: </a:t>
            </a:r>
            <a:r>
              <a:rPr b="0" i="0" lang="en-US" sz="2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		</a:t>
            </a:r>
            <a:r>
              <a:rPr b="1" i="0" lang="en-US" sz="3000" u="none" cap="none" strike="noStrike">
                <a:solidFill>
                  <a:srgbClr val="FFC000"/>
                </a:solidFill>
                <a:latin typeface="Questrial"/>
                <a:ea typeface="Questrial"/>
                <a:cs typeface="Questrial"/>
                <a:sym typeface="Questrial"/>
              </a:rPr>
              <a:t>filip.janevski@cuponation.com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0E0E0"/>
        </a:solid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Shape 100"/>
          <p:cNvPicPr preferRelativeResize="0"/>
          <p:nvPr/>
        </p:nvPicPr>
        <p:blipFill rotWithShape="1">
          <a:blip r:embed="rId3">
            <a:alphaModFix amt="34000"/>
          </a:blip>
          <a:srcRect b="7118" l="0" r="0" t="0"/>
          <a:stretch/>
        </p:blipFill>
        <p:spPr>
          <a:xfrm flipH="1">
            <a:off x="5662070" y="0"/>
            <a:ext cx="6529925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Shape 101"/>
          <p:cNvSpPr txBox="1"/>
          <p:nvPr>
            <p:ph type="title"/>
          </p:nvPr>
        </p:nvSpPr>
        <p:spPr>
          <a:xfrm>
            <a:off x="1024128" y="585216"/>
            <a:ext cx="9720072" cy="149961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Questrial"/>
              <a:buNone/>
            </a:pPr>
            <a:r>
              <a:rPr b="0" i="0" lang="en-US" sz="5000" u="none" cap="none" strike="noStrike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TOPICS</a:t>
            </a:r>
          </a:p>
        </p:txBody>
      </p:sp>
      <p:sp>
        <p:nvSpPr>
          <p:cNvPr id="102" name="Shape 102"/>
          <p:cNvSpPr txBox="1"/>
          <p:nvPr>
            <p:ph idx="1" type="body"/>
          </p:nvPr>
        </p:nvSpPr>
        <p:spPr>
          <a:xfrm>
            <a:off x="1024125" y="2279548"/>
            <a:ext cx="9720000" cy="44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rIns="45700" tIns="45700">
            <a:noAutofit/>
          </a:bodyPr>
          <a:lstStyle/>
          <a:p>
            <a:pPr indent="-91440" lvl="0" marL="9144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ct val="90000"/>
              <a:buFont typeface="Questrial"/>
              <a:buChar char="►"/>
            </a:pPr>
            <a:r>
              <a:rPr b="0" i="0" lang="en-US" sz="2200" u="none" cap="none" strike="noStrike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  Function as object  </a:t>
            </a:r>
          </a:p>
          <a:p>
            <a:pPr indent="-91440" lvl="0" marL="91440" marR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FFC000"/>
              </a:buClr>
              <a:buSzPct val="90000"/>
              <a:buFont typeface="Questrial"/>
              <a:buChar char="►"/>
            </a:pPr>
            <a:r>
              <a:rPr b="0" i="0" lang="en-US" sz="2200" u="none" cap="none" strike="noStrike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  Function invocation</a:t>
            </a:r>
          </a:p>
          <a:p>
            <a:pPr indent="-91440" lvl="0" marL="91440" marR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FFC000"/>
              </a:buClr>
              <a:buSzPct val="90000"/>
              <a:buFont typeface="Questrial"/>
              <a:buChar char="►"/>
            </a:pPr>
            <a:r>
              <a:rPr b="0" i="0" lang="en-US" sz="22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  Functional context – the keyword this</a:t>
            </a:r>
          </a:p>
          <a:p>
            <a:pPr indent="-91440" lvl="0" marL="91440" marR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FFC000"/>
              </a:buClr>
              <a:buSzPct val="90000"/>
              <a:buFont typeface="Questrial"/>
              <a:buChar char="►"/>
            </a:pPr>
            <a:r>
              <a:rPr b="0" i="0" lang="en-US" sz="22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  Arrow function</a:t>
            </a:r>
          </a:p>
          <a:p>
            <a:pPr indent="-91440" lvl="0" marL="91440" marR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FFC000"/>
              </a:buClr>
              <a:buSzPct val="90000"/>
              <a:buFont typeface="Questrial"/>
              <a:buChar char="►"/>
            </a:pPr>
            <a:r>
              <a:rPr b="0" i="0" lang="en-US" sz="22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  Parameters, arguments and properties of functions</a:t>
            </a:r>
          </a:p>
          <a:p>
            <a:pPr indent="-91440" lvl="0" marL="91440" marR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FFC000"/>
              </a:buClr>
              <a:buSzPct val="90000"/>
              <a:buFont typeface="Questrial"/>
              <a:buChar char="►"/>
            </a:pPr>
            <a:r>
              <a:rPr b="0" i="0" lang="en-US" sz="22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  High order functions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/>
          <p:nvPr>
            <p:ph type="title"/>
          </p:nvPr>
        </p:nvSpPr>
        <p:spPr>
          <a:xfrm>
            <a:off x="1024128" y="585216"/>
            <a:ext cx="9720072" cy="149961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ct val="25000"/>
              <a:buFont typeface="Questrial"/>
              <a:buNone/>
            </a:pPr>
            <a:r>
              <a:t/>
            </a:r>
            <a:endParaRPr b="0" i="0" sz="5000" u="none" cap="none" strike="noStrike">
              <a:solidFill>
                <a:srgbClr val="FEFEFE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108" name="Shape 108"/>
          <p:cNvSpPr txBox="1"/>
          <p:nvPr>
            <p:ph idx="1" type="body"/>
          </p:nvPr>
        </p:nvSpPr>
        <p:spPr>
          <a:xfrm>
            <a:off x="1024128" y="2286000"/>
            <a:ext cx="9720072" cy="4023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rIns="45700" tIns="45700">
            <a:noAutofit/>
          </a:bodyPr>
          <a:lstStyle/>
          <a:p>
            <a:pPr indent="-91440" lvl="0" marL="9144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25000"/>
              <a:buFont typeface="Questrial"/>
              <a:buNone/>
            </a:pPr>
            <a:r>
              <a:t/>
            </a:r>
            <a:endParaRPr b="0" i="0" sz="22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pic>
        <p:nvPicPr>
          <p:cNvPr id="109" name="Shape 109"/>
          <p:cNvPicPr preferRelativeResize="0"/>
          <p:nvPr/>
        </p:nvPicPr>
        <p:blipFill rotWithShape="1">
          <a:blip r:embed="rId3">
            <a:alphaModFix/>
          </a:blip>
          <a:srcRect b="23439" l="0" r="0" t="2655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Shape 110"/>
          <p:cNvSpPr txBox="1"/>
          <p:nvPr/>
        </p:nvSpPr>
        <p:spPr>
          <a:xfrm>
            <a:off x="716022" y="2002382"/>
            <a:ext cx="10648336" cy="295647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Questrial"/>
              <a:buNone/>
            </a:pPr>
            <a:r>
              <a:rPr b="1" i="0" lang="en-US" sz="6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JAVASCRIPT IS CLASSLESS PROGRAMMING LANGUAGE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://cdn8.openculture.com/wp-content/uploads/2014/08/kane-borges.jpg" id="115" name="Shape 115"/>
          <p:cNvPicPr preferRelativeResize="0"/>
          <p:nvPr/>
        </p:nvPicPr>
        <p:blipFill rotWithShape="1">
          <a:blip r:embed="rId3">
            <a:alphaModFix/>
          </a:blip>
          <a:srcRect b="14354" l="0" r="0" t="0"/>
          <a:stretch/>
        </p:blipFill>
        <p:spPr>
          <a:xfrm>
            <a:off x="-55809" y="0"/>
            <a:ext cx="12192000" cy="6961239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Shape 116"/>
          <p:cNvSpPr txBox="1"/>
          <p:nvPr>
            <p:ph type="title"/>
          </p:nvPr>
        </p:nvSpPr>
        <p:spPr>
          <a:xfrm>
            <a:off x="716022" y="2002382"/>
            <a:ext cx="10648336" cy="295647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Questrial"/>
              <a:buNone/>
            </a:pPr>
            <a:r>
              <a:rPr b="1" i="0" lang="en-US" sz="6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FUNCTIONS ARE FIRST-CLASS CITIZENS IN THE JAVASCRIPT WORLD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 txBox="1"/>
          <p:nvPr>
            <p:ph type="title"/>
          </p:nvPr>
        </p:nvSpPr>
        <p:spPr>
          <a:xfrm>
            <a:off x="1024128" y="585216"/>
            <a:ext cx="9720072" cy="149961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ct val="25000"/>
              <a:buFont typeface="Questrial"/>
              <a:buNone/>
            </a:pPr>
            <a:r>
              <a:rPr b="0" i="0" lang="en-US" sz="5000" u="none" cap="none" strike="noStrike">
                <a:solidFill>
                  <a:srgbClr val="FEFEFE"/>
                </a:solidFill>
                <a:latin typeface="Questrial"/>
                <a:ea typeface="Questrial"/>
                <a:cs typeface="Questrial"/>
                <a:sym typeface="Questrial"/>
              </a:rPr>
              <a:t>PARAMETERS VS ARGUMENTS</a:t>
            </a:r>
          </a:p>
        </p:txBody>
      </p:sp>
      <p:sp>
        <p:nvSpPr>
          <p:cNvPr id="122" name="Shape 122"/>
          <p:cNvSpPr txBox="1"/>
          <p:nvPr>
            <p:ph idx="1" type="body"/>
          </p:nvPr>
        </p:nvSpPr>
        <p:spPr>
          <a:xfrm>
            <a:off x="1024125" y="2699725"/>
            <a:ext cx="9720000" cy="15956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rIns="45700" tIns="45700">
            <a:noAutofit/>
          </a:bodyPr>
          <a:lstStyle/>
          <a:p>
            <a:pPr indent="-514350" lvl="0" marL="51435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Questrial"/>
              <a:buAutoNum type="romanUcPeriod"/>
            </a:pPr>
            <a:r>
              <a:rPr b="0" i="0" lang="en-US" sz="22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Function </a:t>
            </a:r>
            <a:r>
              <a:rPr b="1" i="0" lang="en-US" sz="2200" u="none" cap="none" strike="noStrike">
                <a:solidFill>
                  <a:srgbClr val="FFC000"/>
                </a:solidFill>
                <a:latin typeface="Questrial"/>
                <a:ea typeface="Questrial"/>
                <a:cs typeface="Questrial"/>
                <a:sym typeface="Questrial"/>
              </a:rPr>
              <a:t>parameters</a:t>
            </a:r>
            <a:r>
              <a:rPr b="0" i="0" lang="en-US" sz="2200" u="none" cap="none" strike="noStrike">
                <a:solidFill>
                  <a:srgbClr val="FFC000"/>
                </a:solidFill>
                <a:latin typeface="Questrial"/>
                <a:ea typeface="Questrial"/>
                <a:cs typeface="Questrial"/>
                <a:sym typeface="Questrial"/>
              </a:rPr>
              <a:t> </a:t>
            </a:r>
            <a:r>
              <a:rPr b="0" i="0" lang="en-US" sz="22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are </a:t>
            </a:r>
            <a:r>
              <a:rPr b="0" i="0" lang="en-US" sz="2200" u="sng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names</a:t>
            </a:r>
            <a:r>
              <a:rPr b="0" i="0" lang="en-US" sz="22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 given with the function declaration.</a:t>
            </a:r>
          </a:p>
          <a:p>
            <a:pPr indent="-514350" lvl="0" marL="514350" marR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Questrial"/>
              <a:buAutoNum type="romanUcPeriod"/>
            </a:pPr>
            <a:r>
              <a:rPr b="0" i="0" lang="en-US" sz="22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Function </a:t>
            </a:r>
            <a:r>
              <a:rPr b="1" i="0" lang="en-US" sz="2200" u="none" cap="none" strike="noStrike">
                <a:solidFill>
                  <a:srgbClr val="FFC000"/>
                </a:solidFill>
                <a:latin typeface="Questrial"/>
                <a:ea typeface="Questrial"/>
                <a:cs typeface="Questrial"/>
                <a:sym typeface="Questrial"/>
              </a:rPr>
              <a:t>arguments</a:t>
            </a:r>
            <a:r>
              <a:rPr b="0" i="0" lang="en-US" sz="2200" u="none" cap="none" strike="noStrike">
                <a:solidFill>
                  <a:srgbClr val="FFC000"/>
                </a:solidFill>
                <a:latin typeface="Questrial"/>
                <a:ea typeface="Questrial"/>
                <a:cs typeface="Questrial"/>
                <a:sym typeface="Questrial"/>
              </a:rPr>
              <a:t> </a:t>
            </a:r>
            <a:r>
              <a:rPr b="0" i="0" lang="en-US" sz="22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are </a:t>
            </a:r>
            <a:r>
              <a:rPr b="0" i="0" lang="en-US" sz="2200" u="sng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values</a:t>
            </a:r>
            <a:r>
              <a:rPr b="0" i="0" lang="en-US" sz="22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 passed when invoking the function and are assigned to the corresponding function parameters.</a:t>
            </a:r>
          </a:p>
          <a:p>
            <a:pPr indent="0" lvl="0" marL="0" marR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accent2"/>
              </a:buClr>
              <a:buSzPct val="25000"/>
              <a:buFont typeface="Questrial"/>
              <a:buNone/>
            </a:pPr>
            <a:r>
              <a:t/>
            </a:r>
            <a:endParaRPr b="0" i="0" sz="22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123" name="Shape 123"/>
          <p:cNvSpPr/>
          <p:nvPr/>
        </p:nvSpPr>
        <p:spPr>
          <a:xfrm>
            <a:off x="-54866" y="5514682"/>
            <a:ext cx="11393699" cy="923399"/>
          </a:xfrm>
          <a:prstGeom prst="homePlate">
            <a:avLst>
              <a:gd fmla="val 21533" name="adj"/>
            </a:avLst>
          </a:prstGeom>
          <a:noFill/>
          <a:ln cap="flat" cmpd="sng" w="57150">
            <a:solidFill>
              <a:srgbClr val="FFC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274300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Questrial"/>
              <a:buNone/>
            </a:pPr>
            <a:r>
              <a:rPr b="0" i="0" lang="en-US" sz="2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JavaScript allows the number of arguments of invocation to not be the same as the number of declared parameters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 txBox="1"/>
          <p:nvPr>
            <p:ph type="title"/>
          </p:nvPr>
        </p:nvSpPr>
        <p:spPr>
          <a:xfrm>
            <a:off x="1024128" y="585216"/>
            <a:ext cx="9720000" cy="149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ct val="25000"/>
              <a:buFont typeface="Questrial"/>
              <a:buNone/>
            </a:pPr>
            <a:r>
              <a:rPr b="0" i="0" lang="en-US" sz="5000" u="none" cap="none" strike="noStrike">
                <a:solidFill>
                  <a:srgbClr val="FEFEFE"/>
                </a:solidFill>
                <a:latin typeface="Questrial"/>
                <a:ea typeface="Questrial"/>
                <a:cs typeface="Questrial"/>
                <a:sym typeface="Questrial"/>
              </a:rPr>
              <a:t>VARIADIC FUNCTION</a:t>
            </a:r>
          </a:p>
        </p:txBody>
      </p:sp>
      <p:sp>
        <p:nvSpPr>
          <p:cNvPr id="129" name="Shape 129"/>
          <p:cNvSpPr txBox="1"/>
          <p:nvPr>
            <p:ph idx="1" type="body"/>
          </p:nvPr>
        </p:nvSpPr>
        <p:spPr>
          <a:xfrm>
            <a:off x="1024125" y="2286000"/>
            <a:ext cx="9720000" cy="39974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rIns="45700" tIns="45700">
            <a:noAutofit/>
          </a:bodyPr>
          <a:lstStyle/>
          <a:p>
            <a:pPr indent="-91440" lvl="0" marL="9144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Courier New"/>
              <a:buChar char="o"/>
            </a:pPr>
            <a:r>
              <a:rPr b="0" i="0" lang="en-US" sz="22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 Function with indefinite arity</a:t>
            </a:r>
          </a:p>
          <a:p>
            <a:pPr indent="-91440" lvl="0" marL="91440" marR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Courier New"/>
              <a:buChar char="o"/>
            </a:pPr>
            <a:r>
              <a:rPr b="0" i="0" lang="en-US" sz="22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 It can take any number of arguments</a:t>
            </a:r>
          </a:p>
          <a:p>
            <a:pPr indent="0" lvl="0" marL="0" marR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accent2"/>
              </a:buClr>
              <a:buSzPct val="25000"/>
              <a:buFont typeface="Questrial"/>
              <a:buNone/>
            </a:pPr>
            <a:r>
              <a:t/>
            </a:r>
            <a:endParaRPr b="0" i="0" sz="22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accent2"/>
              </a:buClr>
              <a:buSzPct val="25000"/>
              <a:buFont typeface="Questrial"/>
              <a:buNone/>
            </a:pPr>
            <a:r>
              <a:t/>
            </a:r>
            <a:endParaRPr b="0" i="0" sz="22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accent2"/>
              </a:buClr>
              <a:buSzPct val="25000"/>
              <a:buFont typeface="Questrial"/>
              <a:buNone/>
            </a:pPr>
            <a:r>
              <a:t/>
            </a:r>
            <a:endParaRPr b="0" i="0" sz="22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-91440" lvl="0" marL="91440" marR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accent2"/>
              </a:buClr>
              <a:buSzPct val="73333"/>
              <a:buFont typeface="Courier New"/>
              <a:buChar char="o"/>
            </a:pPr>
            <a:r>
              <a:rPr b="1" i="0" lang="en-US" sz="3000" u="none" cap="none" strike="noStrike">
                <a:solidFill>
                  <a:srgbClr val="FFC000"/>
                </a:solidFill>
                <a:latin typeface="Consolas"/>
                <a:ea typeface="Consolas"/>
                <a:cs typeface="Consolas"/>
                <a:sym typeface="Consolas"/>
              </a:rPr>
              <a:t>arguments</a:t>
            </a:r>
            <a:r>
              <a:rPr b="0" i="0" lang="en-US" sz="22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 - implicit function property</a:t>
            </a:r>
          </a:p>
        </p:txBody>
      </p:sp>
      <p:pic>
        <p:nvPicPr>
          <p:cNvPr id="130" name="Shape 1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34325" y="3606500"/>
            <a:ext cx="6644599" cy="754474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Shape 131"/>
          <p:cNvSpPr/>
          <p:nvPr/>
        </p:nvSpPr>
        <p:spPr>
          <a:xfrm rot="-815">
            <a:off x="6483923" y="1518949"/>
            <a:ext cx="3797700" cy="2087100"/>
          </a:xfrm>
          <a:prstGeom prst="wedgeEllipseCallout">
            <a:avLst>
              <a:gd fmla="val 26710" name="adj1"/>
              <a:gd fmla="val 83374" name="adj2"/>
            </a:avLst>
          </a:prstGeom>
          <a:noFill/>
          <a:ln cap="flat" cmpd="sng" w="38100">
            <a:solidFill>
              <a:srgbClr val="FFC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Quattrocento Sans"/>
              <a:buNone/>
            </a:pPr>
            <a:r>
              <a:rPr b="0" i="1" lang="en-US" sz="1700" u="none" cap="none" strike="noStrike">
                <a:solidFill>
                  <a:schemeClr val="lt1"/>
                </a:solidFill>
                <a:highlight>
                  <a:srgbClr val="000000"/>
                </a:highlight>
                <a:latin typeface="Quattrocento Sans"/>
                <a:ea typeface="Quattrocento Sans"/>
                <a:cs typeface="Quattrocento Sans"/>
                <a:sym typeface="Quattrocento Sans"/>
              </a:rPr>
              <a:t>Be wise with the </a:t>
            </a:r>
            <a:r>
              <a:rPr b="1" i="0" lang="en-US" sz="1700" u="none" cap="none" strike="noStrike">
                <a:solidFill>
                  <a:schemeClr val="lt1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arguments</a:t>
            </a:r>
            <a:r>
              <a:rPr b="0" i="1" lang="en-US" sz="1700" u="none" cap="none" strike="noStrike">
                <a:solidFill>
                  <a:schemeClr val="lt1"/>
                </a:solidFill>
                <a:highlight>
                  <a:srgbClr val="000000"/>
                </a:highlight>
                <a:latin typeface="Quattrocento Sans"/>
                <a:ea typeface="Quattrocento Sans"/>
                <a:cs typeface="Quattrocento Sans"/>
                <a:sym typeface="Quattrocento Sans"/>
              </a:rPr>
              <a:t> property. It might look like an array of values, but it is </a:t>
            </a:r>
            <a:r>
              <a:rPr b="0" i="1" lang="en-US" sz="1700" u="sng" cap="none" strike="noStrike">
                <a:solidFill>
                  <a:schemeClr val="lt1"/>
                </a:solidFill>
                <a:highlight>
                  <a:srgbClr val="000000"/>
                </a:highlight>
                <a:latin typeface="Quattrocento Sans"/>
                <a:ea typeface="Quattrocento Sans"/>
                <a:cs typeface="Quattrocento Sans"/>
                <a:sym typeface="Quattrocento Sans"/>
              </a:rPr>
              <a:t>NOT</a:t>
            </a:r>
            <a:r>
              <a:rPr b="0" i="1" lang="en-US" sz="1700" u="none" cap="none" strike="noStrike">
                <a:solidFill>
                  <a:schemeClr val="lt1"/>
                </a:solidFill>
                <a:highlight>
                  <a:srgbClr val="000000"/>
                </a:highlight>
                <a:latin typeface="Quattrocento Sans"/>
                <a:ea typeface="Quattrocento Sans"/>
                <a:cs typeface="Quattrocento Sans"/>
                <a:sym typeface="Quattrocento Sans"/>
              </a:rPr>
              <a:t>! You can take the length and do a iteration, but nothing more!</a:t>
            </a:r>
          </a:p>
        </p:txBody>
      </p:sp>
      <p:pic>
        <p:nvPicPr>
          <p:cNvPr id="132" name="Shape 1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76550" y="2505149"/>
            <a:ext cx="5315700" cy="4352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Shape 1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228600"/>
            <a:ext cx="12192000" cy="755904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Shape 138"/>
          <p:cNvSpPr txBox="1"/>
          <p:nvPr/>
        </p:nvSpPr>
        <p:spPr>
          <a:xfrm>
            <a:off x="716022" y="2002382"/>
            <a:ext cx="10648336" cy="295647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Questrial"/>
              <a:buNone/>
            </a:pPr>
            <a:r>
              <a:rPr b="1" i="0" lang="en-US" sz="6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EVERY OBJECT IS EQUAL BUT SOME ARE MORE EQUAL THAN OTHERS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Shape 1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1074412"/>
            <a:ext cx="12192000" cy="8133933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Shape 144"/>
          <p:cNvSpPr txBox="1"/>
          <p:nvPr/>
        </p:nvSpPr>
        <p:spPr>
          <a:xfrm>
            <a:off x="716022" y="2002382"/>
            <a:ext cx="10648336" cy="295647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Questrial"/>
              <a:buNone/>
            </a:pPr>
            <a:r>
              <a:rPr b="1" i="0" lang="en-US" sz="6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FUNCTIONS CAN BE INVOKED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/>
          <p:nvPr>
            <p:ph type="title"/>
          </p:nvPr>
        </p:nvSpPr>
        <p:spPr>
          <a:xfrm>
            <a:off x="1024128" y="585216"/>
            <a:ext cx="9720072" cy="149961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ct val="25000"/>
              <a:buFont typeface="Questrial"/>
              <a:buNone/>
            </a:pPr>
            <a:r>
              <a:rPr b="0" i="0" lang="en-US" sz="5000" u="none" cap="none" strike="noStrike">
                <a:solidFill>
                  <a:srgbClr val="FEFEFE"/>
                </a:solidFill>
                <a:latin typeface="Questrial"/>
                <a:ea typeface="Questrial"/>
                <a:cs typeface="Questrial"/>
                <a:sym typeface="Questrial"/>
              </a:rPr>
              <a:t>FUNCTION INVOCATION</a:t>
            </a:r>
          </a:p>
        </p:txBody>
      </p:sp>
      <p:sp>
        <p:nvSpPr>
          <p:cNvPr id="150" name="Shape 150"/>
          <p:cNvSpPr txBox="1"/>
          <p:nvPr>
            <p:ph idx="1" type="body"/>
          </p:nvPr>
        </p:nvSpPr>
        <p:spPr>
          <a:xfrm>
            <a:off x="1024125" y="2286000"/>
            <a:ext cx="9720000" cy="39710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rIns="45700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25000"/>
              <a:buFont typeface="Questrial"/>
              <a:buNone/>
            </a:pPr>
            <a:r>
              <a:rPr b="0" i="0" lang="en-US" sz="22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Function can be invoked:</a:t>
            </a:r>
          </a:p>
          <a:p>
            <a:pPr indent="0" lvl="0" marL="0" marR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accent2"/>
              </a:buClr>
              <a:buSzPct val="25000"/>
              <a:buFont typeface="Questrial"/>
              <a:buNone/>
            </a:pPr>
            <a:r>
              <a:t/>
            </a:r>
            <a:endParaRPr b="0" i="0" sz="22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accent2"/>
              </a:buClr>
              <a:buSzPct val="25000"/>
              <a:buFont typeface="Questrial"/>
              <a:buNone/>
            </a:pPr>
            <a:r>
              <a:rPr b="1" i="0" lang="en-US" sz="2400" u="none" cap="none" strike="noStrike">
                <a:solidFill>
                  <a:srgbClr val="FFC000"/>
                </a:solidFill>
                <a:latin typeface="Questrial"/>
                <a:ea typeface="Questrial"/>
                <a:cs typeface="Questrial"/>
                <a:sym typeface="Questrial"/>
              </a:rPr>
              <a:t>1.</a:t>
            </a:r>
            <a:r>
              <a:rPr b="1" i="0" lang="en-US" sz="2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  Immediately after the page is loaded</a:t>
            </a:r>
          </a:p>
          <a:p>
            <a:pPr indent="0" lvl="0" marL="0" marR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accent2"/>
              </a:buClr>
              <a:buSzPct val="25000"/>
              <a:buFont typeface="Questrial"/>
              <a:buNone/>
            </a:pPr>
            <a:r>
              <a:rPr b="1" i="0" lang="en-US" sz="2400" u="none" cap="none" strike="noStrike">
                <a:solidFill>
                  <a:srgbClr val="FFC000"/>
                </a:solidFill>
                <a:latin typeface="Questrial"/>
                <a:ea typeface="Questrial"/>
                <a:cs typeface="Questrial"/>
                <a:sym typeface="Questrial"/>
              </a:rPr>
              <a:t>2.</a:t>
            </a:r>
            <a:r>
              <a:rPr b="1" i="0" lang="en-US" sz="2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  Later as an callback method</a:t>
            </a:r>
          </a:p>
          <a:p>
            <a:pPr indent="0" lvl="0" marL="0" marR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accent2"/>
              </a:buClr>
              <a:buSzPct val="25000"/>
              <a:buFont typeface="Questrial"/>
              <a:buNone/>
            </a:pPr>
            <a:r>
              <a:rPr b="1" i="0" lang="en-US" sz="2400" u="none" cap="none" strike="noStrike">
                <a:solidFill>
                  <a:srgbClr val="FFC000"/>
                </a:solidFill>
                <a:latin typeface="Questrial"/>
                <a:ea typeface="Questrial"/>
                <a:cs typeface="Questrial"/>
                <a:sym typeface="Questrial"/>
              </a:rPr>
              <a:t>3.</a:t>
            </a:r>
            <a:r>
              <a:rPr b="1" i="0" lang="en-US" sz="2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  IIFE - Immediately Invoked Function Expression</a:t>
            </a:r>
          </a:p>
          <a:p>
            <a:pPr indent="0" lvl="0" marL="0" marR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accent2"/>
              </a:buClr>
              <a:buSzPct val="25000"/>
              <a:buFont typeface="Questrial"/>
              <a:buNone/>
            </a:pPr>
            <a:r>
              <a:rPr b="1" i="0" lang="en-US" sz="2400" u="none" cap="none" strike="noStrike">
                <a:solidFill>
                  <a:srgbClr val="FFC000"/>
                </a:solidFill>
                <a:latin typeface="Questrial"/>
                <a:ea typeface="Questrial"/>
                <a:cs typeface="Questrial"/>
                <a:sym typeface="Questrial"/>
              </a:rPr>
              <a:t>4.  </a:t>
            </a:r>
            <a:r>
              <a:rPr b="1" i="0" lang="en-US" sz="2400" u="none" cap="none" strike="noStrike">
                <a:solidFill>
                  <a:srgbClr val="FFC000"/>
                </a:solidFill>
                <a:latin typeface="Consolas"/>
                <a:ea typeface="Consolas"/>
                <a:cs typeface="Consolas"/>
                <a:sym typeface="Consolas"/>
              </a:rPr>
              <a:t>call</a:t>
            </a:r>
            <a:r>
              <a:rPr b="1" i="0" lang="en-US" sz="2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 and </a:t>
            </a:r>
            <a:r>
              <a:rPr b="1" i="0" lang="en-US" sz="2400" u="none" cap="none" strike="noStrike">
                <a:solidFill>
                  <a:srgbClr val="FFC000"/>
                </a:solidFill>
                <a:latin typeface="Consolas"/>
                <a:ea typeface="Consolas"/>
                <a:cs typeface="Consolas"/>
                <a:sym typeface="Consolas"/>
              </a:rPr>
              <a:t>apply</a:t>
            </a:r>
            <a:r>
              <a:rPr b="1" i="0" lang="en-US" sz="2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 methods</a:t>
            </a:r>
          </a:p>
          <a:p>
            <a:pPr indent="-6095" lvl="2" marL="31089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ct val="25000"/>
              <a:buFont typeface="Noto Sans Symbols"/>
              <a:buNone/>
            </a:pPr>
            <a:r>
              <a:t/>
            </a:r>
            <a:endParaRPr b="0" i="0" sz="22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-6095" lvl="2" marL="310896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ct val="25000"/>
              <a:buFont typeface="Noto Sans Symbols"/>
              <a:buNone/>
            </a:pPr>
            <a:r>
              <a:t/>
            </a:r>
            <a:endParaRPr b="0" i="0" sz="22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-6095" lvl="2" marL="310896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ct val="25000"/>
              <a:buFont typeface="Noto Sans Symbols"/>
              <a:buNone/>
            </a:pPr>
            <a:r>
              <a:t/>
            </a:r>
            <a:endParaRPr b="0" i="0" sz="22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pic>
        <p:nvPicPr>
          <p:cNvPr id="151" name="Shape 1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76550" y="2505149"/>
            <a:ext cx="5315700" cy="4352999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Shape 152"/>
          <p:cNvSpPr/>
          <p:nvPr/>
        </p:nvSpPr>
        <p:spPr>
          <a:xfrm rot="-318">
            <a:off x="7345423" y="1722880"/>
            <a:ext cx="3240000" cy="1847399"/>
          </a:xfrm>
          <a:prstGeom prst="wedgeEllipseCallout">
            <a:avLst>
              <a:gd fmla="val -10745" name="adj1"/>
              <a:gd fmla="val 82542" name="adj2"/>
            </a:avLst>
          </a:prstGeom>
          <a:noFill/>
          <a:ln cap="flat" cmpd="sng" w="38100">
            <a:solidFill>
              <a:srgbClr val="FFC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Quattrocento Sans"/>
              <a:buNone/>
            </a:pPr>
            <a:r>
              <a:rPr b="0" i="1" lang="en-US" sz="16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My fellow student… there is no only one right way in JavaScript, but there are a lot of wrong ones!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Integral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